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265" r:id="rId3"/>
    <p:sldId id="308" r:id="rId4"/>
    <p:sldId id="268" r:id="rId5"/>
    <p:sldId id="283" r:id="rId6"/>
    <p:sldId id="307" r:id="rId7"/>
    <p:sldId id="299" r:id="rId8"/>
    <p:sldId id="266" r:id="rId9"/>
    <p:sldId id="276" r:id="rId10"/>
    <p:sldId id="277" r:id="rId11"/>
    <p:sldId id="287" r:id="rId12"/>
    <p:sldId id="288" r:id="rId13"/>
    <p:sldId id="305" r:id="rId14"/>
    <p:sldId id="301" r:id="rId15"/>
    <p:sldId id="300" r:id="rId16"/>
    <p:sldId id="302" r:id="rId17"/>
    <p:sldId id="303" r:id="rId18"/>
    <p:sldId id="304" r:id="rId19"/>
    <p:sldId id="306" r:id="rId20"/>
    <p:sldId id="285" r:id="rId21"/>
    <p:sldId id="289" r:id="rId22"/>
    <p:sldId id="290" r:id="rId23"/>
    <p:sldId id="291"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A71B"/>
    <a:srgbClr val="F76447"/>
    <a:srgbClr val="FAB4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1061" y="283"/>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6D9EBCF-FE0F-4A1D-94A7-BC9854C20468}"/>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5DCAD1A-AFB6-4FB8-B949-5F577349E7E9}"/>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endParaRPr lang="en-GB"/>
          </a:p>
        </p:txBody>
      </p:sp>
      <p:sp>
        <p:nvSpPr>
          <p:cNvPr id="4" name="Footer Placeholder 3">
            <a:extLst>
              <a:ext uri="{FF2B5EF4-FFF2-40B4-BE49-F238E27FC236}">
                <a16:creationId xmlns:a16="http://schemas.microsoft.com/office/drawing/2014/main" id="{9B482FF8-8122-4BD8-B61C-4B9ABCF3FD9E}"/>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E2F4049-576D-4775-8E3C-3FAE41AC55E3}"/>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D7B58CD-A465-49BF-9BE3-2A2749F9FCD6}" type="slidenum">
              <a:rPr lang="en-GB" smtClean="0"/>
              <a:t>‹#›</a:t>
            </a:fld>
            <a:endParaRPr lang="en-GB"/>
          </a:p>
        </p:txBody>
      </p:sp>
    </p:spTree>
    <p:extLst>
      <p:ext uri="{BB962C8B-B14F-4D97-AF65-F5344CB8AC3E}">
        <p14:creationId xmlns:p14="http://schemas.microsoft.com/office/powerpoint/2010/main" val="226722826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DF6CB99-D821-4A36-80B8-7119DC4A845E}" type="slidenum">
              <a:rPr lang="en-GB" smtClean="0"/>
              <a:t>‹#›</a:t>
            </a:fld>
            <a:endParaRPr lang="en-GB"/>
          </a:p>
        </p:txBody>
      </p:sp>
    </p:spTree>
    <p:extLst>
      <p:ext uri="{BB962C8B-B14F-4D97-AF65-F5344CB8AC3E}">
        <p14:creationId xmlns:p14="http://schemas.microsoft.com/office/powerpoint/2010/main" val="582990074"/>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3D8A46F-3508-4D62-9AF4-780381A87670}"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4273026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D8A46F-3508-4D62-9AF4-780381A87670}"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2037266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3D8A46F-3508-4D62-9AF4-780381A87670}"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1287191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3D8A46F-3508-4D62-9AF4-780381A87670}"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1191528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3D8A46F-3508-4D62-9AF4-780381A87670}"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2775579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3D8A46F-3508-4D62-9AF4-780381A87670}"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2338732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D8A46F-3508-4D62-9AF4-780381A87670}"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2522955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D8A46F-3508-4D62-9AF4-780381A87670}"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1753652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3D8A46F-3508-4D62-9AF4-780381A87670}"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628189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D8A46F-3508-4D62-9AF4-780381A87670}"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1629859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3D8A46F-3508-4D62-9AF4-780381A87670}"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AE6505-7E05-46F0-8009-190F66A20C9E}" type="slidenum">
              <a:rPr lang="en-GB" smtClean="0"/>
              <a:t>‹#›</a:t>
            </a:fld>
            <a:endParaRPr lang="en-GB"/>
          </a:p>
        </p:txBody>
      </p:sp>
    </p:spTree>
    <p:extLst>
      <p:ext uri="{BB962C8B-B14F-4D97-AF65-F5344CB8AC3E}">
        <p14:creationId xmlns:p14="http://schemas.microsoft.com/office/powerpoint/2010/main" val="3264892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8A46F-3508-4D62-9AF4-780381A87670}" type="datetimeFigureOut">
              <a:rPr lang="en-GB" smtClean="0"/>
              <a:t>06/02/2025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AE6505-7E05-46F0-8009-190F66A20C9E}" type="slidenum">
              <a:rPr lang="en-GB" smtClean="0"/>
              <a:t>‹#›</a:t>
            </a:fld>
            <a:endParaRPr lang="en-GB"/>
          </a:p>
        </p:txBody>
      </p:sp>
    </p:spTree>
    <p:extLst>
      <p:ext uri="{BB962C8B-B14F-4D97-AF65-F5344CB8AC3E}">
        <p14:creationId xmlns:p14="http://schemas.microsoft.com/office/powerpoint/2010/main" val="34628309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BA175A65-42BE-4FDF-8AD0-5AC1CB946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42E87BC1-E689-47AB-850B-0311F3E382D8}"/>
              </a:ext>
            </a:extLst>
          </p:cNvPr>
          <p:cNvPicPr>
            <a:picLocks noChangeAspect="1" noChangeArrowheads="1"/>
          </p:cNvPicPr>
          <p:nvPr/>
        </p:nvPicPr>
        <p:blipFill>
          <a:blip r:embed="rId2" cstate="print">
            <a:alphaModFix amt="40000"/>
            <a:extLst>
              <a:ext uri="{28A0092B-C50C-407E-A947-70E740481C1C}">
                <a14:useLocalDpi xmlns:a14="http://schemas.microsoft.com/office/drawing/2010/main" val="0"/>
              </a:ext>
            </a:extLst>
          </a:blip>
          <a:srcRect b="15708"/>
          <a:stretch/>
        </p:blipFill>
        <p:spPr bwMode="auto">
          <a:xfrm>
            <a:off x="-3048" y="10198"/>
            <a:ext cx="1218876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axresdefault[1]">
            <a:extLst>
              <a:ext uri="{FF2B5EF4-FFF2-40B4-BE49-F238E27FC236}">
                <a16:creationId xmlns:a16="http://schemas.microsoft.com/office/drawing/2014/main" id="{67BF7DE8-49CE-4A78-ACD5-C7E06BA03D9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891" r="17631" b="2"/>
          <a:stretch/>
        </p:blipFill>
        <p:spPr bwMode="auto">
          <a:xfrm>
            <a:off x="4406845" y="6"/>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descr="A person standing in front of a crowd&#10;&#10;Description automatically generated">
            <a:extLst>
              <a:ext uri="{FF2B5EF4-FFF2-40B4-BE49-F238E27FC236}">
                <a16:creationId xmlns:a16="http://schemas.microsoft.com/office/drawing/2014/main" id="{A8350427-1109-4C50-BFA7-1F2EE50E36DD}"/>
              </a:ext>
            </a:extLst>
          </p:cNvPr>
          <p:cNvPicPr>
            <a:picLocks noChangeAspect="1"/>
          </p:cNvPicPr>
          <p:nvPr/>
        </p:nvPicPr>
        <p:blipFill rotWithShape="1">
          <a:blip r:embed="rId4">
            <a:extLst>
              <a:ext uri="{28A0092B-C50C-407E-A947-70E740481C1C}">
                <a14:useLocalDpi xmlns:a14="http://schemas.microsoft.com/office/drawing/2010/main" val="0"/>
              </a:ext>
            </a:extLst>
          </a:blip>
          <a:srcRect l="31339" r="14299" b="-2"/>
          <a:stretch/>
        </p:blipFill>
        <p:spPr>
          <a:xfrm>
            <a:off x="20" y="277469"/>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p:spPr>
      </p:pic>
      <p:pic>
        <p:nvPicPr>
          <p:cNvPr id="3" name="Picture 2">
            <a:extLst>
              <a:ext uri="{FF2B5EF4-FFF2-40B4-BE49-F238E27FC236}">
                <a16:creationId xmlns:a16="http://schemas.microsoft.com/office/drawing/2014/main" id="{A543AFE5-F67B-2F10-8ED9-BBFC988E1921}"/>
              </a:ext>
            </a:extLst>
          </p:cNvPr>
          <p:cNvPicPr>
            <a:picLocks noChangeAspect="1"/>
          </p:cNvPicPr>
          <p:nvPr/>
        </p:nvPicPr>
        <p:blipFill>
          <a:blip r:embed="rId5"/>
          <a:srcRect l="422" r="1079" b="-4"/>
          <a:stretch/>
        </p:blipFill>
        <p:spPr>
          <a:xfrm>
            <a:off x="8653074" y="-2"/>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p:spPr>
      </p:pic>
      <p:sp>
        <p:nvSpPr>
          <p:cNvPr id="2" name="TextBox 1">
            <a:extLst>
              <a:ext uri="{FF2B5EF4-FFF2-40B4-BE49-F238E27FC236}">
                <a16:creationId xmlns:a16="http://schemas.microsoft.com/office/drawing/2014/main" id="{C616F40C-66E9-4DD7-89D1-78EC32F5D31C}"/>
              </a:ext>
            </a:extLst>
          </p:cNvPr>
          <p:cNvSpPr txBox="1"/>
          <p:nvPr/>
        </p:nvSpPr>
        <p:spPr>
          <a:xfrm>
            <a:off x="3563035" y="4877395"/>
            <a:ext cx="7636043" cy="1531841"/>
          </a:xfrm>
          <a:prstGeom prst="rect">
            <a:avLst/>
          </a:prstGeom>
        </p:spPr>
        <p:txBody>
          <a:bodyPr vert="horz" lIns="91440" tIns="45720" rIns="91440" bIns="45720" rtlCol="0" anchor="b">
            <a:noAutofit/>
          </a:bodyPr>
          <a:lstStyle/>
          <a:p>
            <a:pPr algn="ctr">
              <a:lnSpc>
                <a:spcPct val="160000"/>
              </a:lnSpc>
              <a:spcBef>
                <a:spcPct val="0"/>
              </a:spcBef>
              <a:spcAft>
                <a:spcPts val="600"/>
              </a:spcAft>
            </a:pPr>
            <a:r>
              <a:rPr lang="en-US" sz="2000" b="1" kern="1200" dirty="0">
                <a:solidFill>
                  <a:schemeClr val="tx1"/>
                </a:solidFill>
                <a:latin typeface="Linkpen 2a Join" panose="03050602060000000000" pitchFamily="66" charset="0"/>
                <a:ea typeface="+mj-ea"/>
                <a:cs typeface="+mj-cs"/>
              </a:rPr>
              <a:t>Year 5 GIFT Ambassadors Assembly </a:t>
            </a:r>
          </a:p>
          <a:p>
            <a:pPr algn="ctr">
              <a:lnSpc>
                <a:spcPct val="160000"/>
              </a:lnSpc>
              <a:spcBef>
                <a:spcPct val="0"/>
              </a:spcBef>
              <a:spcAft>
                <a:spcPts val="600"/>
              </a:spcAft>
            </a:pPr>
            <a:r>
              <a:rPr lang="en-US" sz="2000" b="1" kern="1200" dirty="0">
                <a:solidFill>
                  <a:schemeClr val="tx1"/>
                </a:solidFill>
                <a:latin typeface="Linkpen 2a Join" panose="03050602060000000000" pitchFamily="66" charset="0"/>
                <a:ea typeface="+mj-ea"/>
                <a:cs typeface="+mj-cs"/>
              </a:rPr>
              <a:t>Presentation of Jesus in the Temple</a:t>
            </a:r>
          </a:p>
          <a:p>
            <a:pPr algn="ctr">
              <a:lnSpc>
                <a:spcPct val="160000"/>
              </a:lnSpc>
              <a:spcBef>
                <a:spcPct val="0"/>
              </a:spcBef>
              <a:spcAft>
                <a:spcPts val="600"/>
              </a:spcAft>
            </a:pPr>
            <a:r>
              <a:rPr lang="en-US" sz="2000" b="1" kern="1200" dirty="0">
                <a:solidFill>
                  <a:schemeClr val="tx1"/>
                </a:solidFill>
                <a:latin typeface="Linkpen 2a Join" panose="03050602060000000000" pitchFamily="66" charset="0"/>
                <a:ea typeface="+mj-ea"/>
                <a:cs typeface="+mj-cs"/>
              </a:rPr>
              <a:t>Candlemass</a:t>
            </a:r>
          </a:p>
          <a:p>
            <a:pPr algn="ctr">
              <a:lnSpc>
                <a:spcPct val="160000"/>
              </a:lnSpc>
              <a:spcBef>
                <a:spcPct val="0"/>
              </a:spcBef>
              <a:spcAft>
                <a:spcPts val="600"/>
              </a:spcAft>
            </a:pPr>
            <a:r>
              <a:rPr lang="en-US" sz="2000" b="1" kern="1200" dirty="0">
                <a:solidFill>
                  <a:schemeClr val="tx1"/>
                </a:solidFill>
                <a:latin typeface="Linkpen 2a Join" panose="03050602060000000000" pitchFamily="66" charset="0"/>
                <a:ea typeface="+mj-ea"/>
                <a:cs typeface="+mj-cs"/>
              </a:rPr>
              <a:t>10.02.25</a:t>
            </a:r>
          </a:p>
        </p:txBody>
      </p:sp>
    </p:spTree>
    <p:extLst>
      <p:ext uri="{BB962C8B-B14F-4D97-AF65-F5344CB8AC3E}">
        <p14:creationId xmlns:p14="http://schemas.microsoft.com/office/powerpoint/2010/main" val="167122736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4F901492-F9FA-4EF4-9BD8-EB3D48855466}"/>
              </a:ext>
            </a:extLst>
          </p:cNvPr>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13862" b="6913"/>
          <a:stretch/>
        </p:blipFill>
        <p:spPr>
          <a:xfrm>
            <a:off x="0" y="10"/>
            <a:ext cx="12191980" cy="6857990"/>
          </a:xfrm>
          <a:prstGeom prst="rect">
            <a:avLst/>
          </a:prstGeom>
        </p:spPr>
      </p:pic>
      <p:sp>
        <p:nvSpPr>
          <p:cNvPr id="3" name="Content Placeholder 2"/>
          <p:cNvSpPr>
            <a:spLocks noGrp="1"/>
          </p:cNvSpPr>
          <p:nvPr>
            <p:ph idx="1"/>
          </p:nvPr>
        </p:nvSpPr>
        <p:spPr>
          <a:xfrm>
            <a:off x="2970124" y="3860864"/>
            <a:ext cx="8822588" cy="4351338"/>
          </a:xfrm>
        </p:spPr>
        <p:txBody>
          <a:bodyPr/>
          <a:lstStyle/>
          <a:p>
            <a:pPr marL="0" indent="0">
              <a:buNone/>
            </a:pPr>
            <a:endParaRPr lang="en-GB" dirty="0">
              <a:latin typeface="Comic Sans MS" panose="030F0702030302020204" pitchFamily="66" charset="0"/>
            </a:endParaRPr>
          </a:p>
          <a:p>
            <a:pPr marL="0" indent="0">
              <a:buNone/>
            </a:pPr>
            <a:endParaRPr lang="en-GB" dirty="0"/>
          </a:p>
          <a:p>
            <a:pPr marL="0" indent="0">
              <a:buNone/>
            </a:pPr>
            <a:endParaRPr lang="en-GB" dirty="0"/>
          </a:p>
        </p:txBody>
      </p:sp>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2713418"/>
            <a:ext cx="1158291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2400" b="1" u="sng" dirty="0">
              <a:latin typeface="Comic Sans MS" panose="030F0702030302020204" pitchFamily="66" charset="0"/>
              <a:ea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GB" altLang="en-US" sz="2600" b="1" i="0" u="sng"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sp>
        <p:nvSpPr>
          <p:cNvPr id="7" name="Rectangle 6"/>
          <p:cNvSpPr/>
          <p:nvPr/>
        </p:nvSpPr>
        <p:spPr>
          <a:xfrm>
            <a:off x="3263708" y="525518"/>
            <a:ext cx="5255028" cy="1482457"/>
          </a:xfrm>
          <a:prstGeom prst="rect">
            <a:avLst/>
          </a:prstGeom>
        </p:spPr>
        <p:txBody>
          <a:bodyPr wrap="none">
            <a:spAutoFit/>
          </a:bodyPr>
          <a:lstStyle/>
          <a:p>
            <a:pPr algn="ctr"/>
            <a:endParaRPr lang="en-GB" altLang="en-US" sz="2400" b="1" u="sng" dirty="0">
              <a:latin typeface="Linkpen 2a Join" panose="03050602060000000000" pitchFamily="66" charset="0"/>
              <a:ea typeface="Times New Roman" panose="02020603050405020304" pitchFamily="18" charset="0"/>
            </a:endParaRPr>
          </a:p>
          <a:p>
            <a:pPr>
              <a:spcBef>
                <a:spcPts val="1080"/>
              </a:spcBef>
              <a:spcAft>
                <a:spcPts val="1080"/>
              </a:spcAft>
              <a:defRPr/>
            </a:pPr>
            <a:endPar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endParaRPr>
          </a:p>
          <a:p>
            <a:endParaRPr lang="en-GB" sz="2400" dirty="0"/>
          </a:p>
        </p:txBody>
      </p:sp>
      <p:sp>
        <p:nvSpPr>
          <p:cNvPr id="6" name="TextBox 5">
            <a:extLst>
              <a:ext uri="{FF2B5EF4-FFF2-40B4-BE49-F238E27FC236}">
                <a16:creationId xmlns:a16="http://schemas.microsoft.com/office/drawing/2014/main" id="{C44EBA7F-4355-97C5-9D6B-E81A2C83E939}"/>
              </a:ext>
            </a:extLst>
          </p:cNvPr>
          <p:cNvSpPr txBox="1"/>
          <p:nvPr/>
        </p:nvSpPr>
        <p:spPr>
          <a:xfrm>
            <a:off x="822844" y="-33488"/>
            <a:ext cx="10892234" cy="6740307"/>
          </a:xfrm>
          <a:prstGeom prst="rect">
            <a:avLst/>
          </a:prstGeom>
          <a:noFill/>
        </p:spPr>
        <p:txBody>
          <a:bodyPr wrap="square">
            <a:spAutoFit/>
          </a:bodyPr>
          <a:lstStyle/>
          <a:p>
            <a:pPr algn="ctr">
              <a:lnSpc>
                <a:spcPct val="150000"/>
              </a:lnSpc>
            </a:pPr>
            <a:r>
              <a:rPr lang="en-GB" sz="2400" b="1" u="sng" dirty="0">
                <a:effectLst/>
                <a:latin typeface="Linkpen 2a Join" panose="03050602060000000000" pitchFamily="66" charset="0"/>
                <a:ea typeface="Times New Roman" panose="02020603050405020304" pitchFamily="18" charset="0"/>
              </a:rPr>
              <a:t>Gathering Hymn</a:t>
            </a:r>
          </a:p>
          <a:p>
            <a:pPr>
              <a:lnSpc>
                <a:spcPct val="150000"/>
              </a:lnSpc>
            </a:pPr>
            <a:endParaRPr lang="en-GB" sz="1200" b="1"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Lord, the light of Your love is shining </a:t>
            </a:r>
          </a:p>
          <a:p>
            <a:pPr>
              <a:lnSpc>
                <a:spcPct val="150000"/>
              </a:lnSpc>
            </a:pPr>
            <a:r>
              <a:rPr lang="en-GB" sz="2400" b="1" dirty="0">
                <a:effectLst/>
                <a:latin typeface="Linkpen 2a Join" panose="03050602060000000000" pitchFamily="66" charset="0"/>
                <a:ea typeface="Times New Roman" panose="02020603050405020304" pitchFamily="18" charset="0"/>
              </a:rPr>
              <a:t>in the midst of the darkness shining;</a:t>
            </a:r>
          </a:p>
          <a:p>
            <a:pPr>
              <a:lnSpc>
                <a:spcPct val="150000"/>
              </a:lnSpc>
            </a:pPr>
            <a:r>
              <a:rPr lang="en-GB" sz="2400" b="1" dirty="0">
                <a:effectLst/>
                <a:latin typeface="Linkpen 2a Join" panose="03050602060000000000" pitchFamily="66" charset="0"/>
                <a:ea typeface="Times New Roman" panose="02020603050405020304" pitchFamily="18" charset="0"/>
              </a:rPr>
              <a:t>Jesus, Light of the World, shine upon us,</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Set us free by the truth you now bring us,</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Shine on me, shine on me.</a:t>
            </a:r>
            <a:endParaRPr lang="en-GB" sz="2400" dirty="0">
              <a:effectLst/>
              <a:latin typeface="Linkpen 2a Join" panose="03050602060000000000" pitchFamily="66" charset="0"/>
              <a:ea typeface="Times New Roman" panose="02020603050405020304" pitchFamily="18" charset="0"/>
            </a:endParaRPr>
          </a:p>
          <a:p>
            <a:pPr algn="l">
              <a:lnSpc>
                <a:spcPct val="150000"/>
              </a:lnSpc>
            </a:pPr>
            <a:endParaRPr lang="en-GB" sz="1400" b="1" dirty="0">
              <a:latin typeface="Linkpen 2a Join" panose="03050602060000000000" pitchFamily="66" charset="0"/>
              <a:ea typeface="Times New Roman" panose="02020603050405020304" pitchFamily="18" charset="0"/>
            </a:endParaRPr>
          </a:p>
          <a:p>
            <a:pPr algn="l">
              <a:lnSpc>
                <a:spcPct val="150000"/>
              </a:lnSpc>
            </a:pPr>
            <a:r>
              <a:rPr lang="en-GB" sz="2400" b="1" dirty="0">
                <a:effectLst/>
                <a:latin typeface="Linkpen 2a Join" panose="03050602060000000000" pitchFamily="66" charset="0"/>
                <a:ea typeface="Times New Roman" panose="02020603050405020304" pitchFamily="18" charset="0"/>
              </a:rPr>
              <a:t>Shine, Jesus, shine, fill this land with the Father's glory;</a:t>
            </a:r>
          </a:p>
          <a:p>
            <a:pPr>
              <a:lnSpc>
                <a:spcPct val="150000"/>
              </a:lnSpc>
            </a:pPr>
            <a:r>
              <a:rPr lang="en-GB" sz="2400" b="1" dirty="0">
                <a:effectLst/>
                <a:latin typeface="Linkpen 2a Join" panose="03050602060000000000" pitchFamily="66" charset="0"/>
                <a:ea typeface="Times New Roman" panose="02020603050405020304" pitchFamily="18" charset="0"/>
              </a:rPr>
              <a:t>Blaze Spirit, blaze, </a:t>
            </a:r>
            <a:r>
              <a:rPr lang="en-GB" sz="2400" b="1" dirty="0">
                <a:latin typeface="Linkpen 2a Join" panose="03050602060000000000" pitchFamily="66" charset="0"/>
                <a:ea typeface="Times New Roman" panose="02020603050405020304" pitchFamily="18" charset="0"/>
              </a:rPr>
              <a:t>s</a:t>
            </a:r>
            <a:r>
              <a:rPr lang="en-GB" sz="2400" b="1" dirty="0">
                <a:effectLst/>
                <a:latin typeface="Linkpen 2a Join" panose="03050602060000000000" pitchFamily="66" charset="0"/>
                <a:ea typeface="Times New Roman" panose="02020603050405020304" pitchFamily="18" charset="0"/>
              </a:rPr>
              <a:t>et our hearts on fire.</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Flow, river, flow, flood the nations with grace and mercy;</a:t>
            </a:r>
            <a:endParaRPr lang="en-GB" sz="2400" dirty="0">
              <a:effectLst/>
              <a:latin typeface="Linkpen 2a Join" panose="03050602060000000000" pitchFamily="66" charset="0"/>
              <a:ea typeface="Times New Roman" panose="02020603050405020304" pitchFamily="18" charset="0"/>
            </a:endParaRPr>
          </a:p>
          <a:p>
            <a:pPr algn="just">
              <a:lnSpc>
                <a:spcPct val="150000"/>
              </a:lnSpc>
            </a:pPr>
            <a:r>
              <a:rPr lang="en-GB" sz="2400" b="1" dirty="0">
                <a:effectLst/>
                <a:latin typeface="Linkpen 2a Join" panose="03050602060000000000" pitchFamily="66" charset="0"/>
                <a:ea typeface="Times New Roman" panose="02020603050405020304" pitchFamily="18" charset="0"/>
              </a:rPr>
              <a:t>Send forth Your word, </a:t>
            </a:r>
            <a:endParaRPr lang="en-GB" sz="2400" dirty="0">
              <a:effectLst/>
              <a:latin typeface="Linkpen 2a Join" panose="03050602060000000000" pitchFamily="66" charset="0"/>
              <a:ea typeface="Times New Roman" panose="02020603050405020304" pitchFamily="18" charset="0"/>
            </a:endParaRPr>
          </a:p>
          <a:p>
            <a:pPr algn="just">
              <a:lnSpc>
                <a:spcPct val="150000"/>
              </a:lnSpc>
            </a:pPr>
            <a:r>
              <a:rPr lang="en-GB" sz="2400" b="1" dirty="0">
                <a:effectLst/>
                <a:latin typeface="Linkpen 2a Join" panose="03050602060000000000" pitchFamily="66" charset="0"/>
                <a:ea typeface="Times New Roman" panose="02020603050405020304" pitchFamily="18" charset="0"/>
              </a:rPr>
              <a:t>Lord, and let there be light.</a:t>
            </a:r>
            <a:endParaRPr lang="en-GB" sz="2400" dirty="0">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1318505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224BF-E717-2CCA-AFDC-92B82821134D}"/>
            </a:ext>
          </a:extLst>
        </p:cNvPr>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9A5F31FA-8AF9-5D95-CB30-F08FB3C1DFF5}"/>
              </a:ext>
            </a:extLst>
          </p:cNvPr>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13862" b="6913"/>
          <a:stretch/>
        </p:blipFill>
        <p:spPr>
          <a:xfrm>
            <a:off x="0" y="10"/>
            <a:ext cx="12191980" cy="6857990"/>
          </a:xfrm>
          <a:prstGeom prst="rect">
            <a:avLst/>
          </a:prstGeom>
        </p:spPr>
      </p:pic>
      <p:sp>
        <p:nvSpPr>
          <p:cNvPr id="3" name="Content Placeholder 2">
            <a:extLst>
              <a:ext uri="{FF2B5EF4-FFF2-40B4-BE49-F238E27FC236}">
                <a16:creationId xmlns:a16="http://schemas.microsoft.com/office/drawing/2014/main" id="{A062D8EC-A30F-4408-BE90-E50AC2B81357}"/>
              </a:ext>
            </a:extLst>
          </p:cNvPr>
          <p:cNvSpPr>
            <a:spLocks noGrp="1"/>
          </p:cNvSpPr>
          <p:nvPr>
            <p:ph idx="1"/>
          </p:nvPr>
        </p:nvSpPr>
        <p:spPr>
          <a:xfrm>
            <a:off x="2970124" y="3860864"/>
            <a:ext cx="8822588" cy="4351338"/>
          </a:xfrm>
        </p:spPr>
        <p:txBody>
          <a:bodyPr/>
          <a:lstStyle/>
          <a:p>
            <a:pPr marL="0" indent="0">
              <a:buNone/>
            </a:pPr>
            <a:endParaRPr lang="en-GB" dirty="0">
              <a:latin typeface="Comic Sans MS" panose="030F0702030302020204" pitchFamily="66" charset="0"/>
            </a:endParaRPr>
          </a:p>
          <a:p>
            <a:pPr marL="0" indent="0">
              <a:buNone/>
            </a:pPr>
            <a:endParaRPr lang="en-GB" dirty="0"/>
          </a:p>
          <a:p>
            <a:pPr marL="0" indent="0">
              <a:buNone/>
            </a:pPr>
            <a:endParaRPr lang="en-GB" dirty="0"/>
          </a:p>
        </p:txBody>
      </p:sp>
      <p:sp>
        <p:nvSpPr>
          <p:cNvPr id="4" name="Rectangle 1">
            <a:extLst>
              <a:ext uri="{FF2B5EF4-FFF2-40B4-BE49-F238E27FC236}">
                <a16:creationId xmlns:a16="http://schemas.microsoft.com/office/drawing/2014/main" id="{09BA781B-8390-D366-DB51-DF0FBD8C3332}"/>
              </a:ext>
            </a:extLst>
          </p:cNvPr>
          <p:cNvSpPr>
            <a:spLocks noChangeArrowheads="1"/>
          </p:cNvSpPr>
          <p:nvPr/>
        </p:nvSpPr>
        <p:spPr bwMode="auto">
          <a:xfrm>
            <a:off x="399288" y="2713418"/>
            <a:ext cx="1158291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2400" b="1" u="sng" dirty="0">
              <a:latin typeface="Comic Sans MS" panose="030F0702030302020204" pitchFamily="66" charset="0"/>
              <a:ea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GB" altLang="en-US" sz="2600" b="1" i="0" u="sng"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sp>
        <p:nvSpPr>
          <p:cNvPr id="7" name="Rectangle 6">
            <a:extLst>
              <a:ext uri="{FF2B5EF4-FFF2-40B4-BE49-F238E27FC236}">
                <a16:creationId xmlns:a16="http://schemas.microsoft.com/office/drawing/2014/main" id="{4C7035DC-2AC6-938C-F613-87126567B7BB}"/>
              </a:ext>
            </a:extLst>
          </p:cNvPr>
          <p:cNvSpPr/>
          <p:nvPr/>
        </p:nvSpPr>
        <p:spPr>
          <a:xfrm>
            <a:off x="3263708" y="525518"/>
            <a:ext cx="5255028" cy="1482457"/>
          </a:xfrm>
          <a:prstGeom prst="rect">
            <a:avLst/>
          </a:prstGeom>
        </p:spPr>
        <p:txBody>
          <a:bodyPr wrap="none">
            <a:spAutoFit/>
          </a:bodyPr>
          <a:lstStyle/>
          <a:p>
            <a:pPr algn="ctr"/>
            <a:endParaRPr lang="en-GB" altLang="en-US" sz="2400" b="1" u="sng" dirty="0">
              <a:latin typeface="Linkpen 2a Join" panose="03050602060000000000" pitchFamily="66" charset="0"/>
              <a:ea typeface="Times New Roman" panose="02020603050405020304" pitchFamily="18" charset="0"/>
            </a:endParaRPr>
          </a:p>
          <a:p>
            <a:pPr>
              <a:spcBef>
                <a:spcPts val="1080"/>
              </a:spcBef>
              <a:spcAft>
                <a:spcPts val="1080"/>
              </a:spcAft>
              <a:defRPr/>
            </a:pPr>
            <a:endPar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endParaRPr>
          </a:p>
          <a:p>
            <a:endParaRPr lang="en-GB" sz="2400" dirty="0"/>
          </a:p>
        </p:txBody>
      </p:sp>
      <p:sp>
        <p:nvSpPr>
          <p:cNvPr id="6" name="TextBox 5">
            <a:extLst>
              <a:ext uri="{FF2B5EF4-FFF2-40B4-BE49-F238E27FC236}">
                <a16:creationId xmlns:a16="http://schemas.microsoft.com/office/drawing/2014/main" id="{033AEC0F-0C66-F034-7C35-8B9EA585A1F6}"/>
              </a:ext>
            </a:extLst>
          </p:cNvPr>
          <p:cNvSpPr txBox="1"/>
          <p:nvPr/>
        </p:nvSpPr>
        <p:spPr>
          <a:xfrm>
            <a:off x="744628" y="197344"/>
            <a:ext cx="10892234" cy="6463308"/>
          </a:xfrm>
          <a:prstGeom prst="rect">
            <a:avLst/>
          </a:prstGeom>
          <a:noFill/>
        </p:spPr>
        <p:txBody>
          <a:bodyPr wrap="square">
            <a:spAutoFit/>
          </a:bodyPr>
          <a:lstStyle/>
          <a:p>
            <a:pPr algn="l">
              <a:lnSpc>
                <a:spcPct val="150000"/>
              </a:lnSpc>
            </a:pPr>
            <a:endParaRPr lang="en-GB" sz="1400" b="1" dirty="0">
              <a:latin typeface="Linkpen 2a Join" panose="03050602060000000000" pitchFamily="66" charset="0"/>
              <a:ea typeface="Times New Roman" panose="02020603050405020304" pitchFamily="18" charset="0"/>
            </a:endParaRPr>
          </a:p>
          <a:p>
            <a:pPr>
              <a:lnSpc>
                <a:spcPct val="150000"/>
              </a:lnSpc>
            </a:pPr>
            <a:r>
              <a:rPr lang="en-GB" sz="2400" b="1" kern="0" dirty="0">
                <a:effectLst/>
                <a:latin typeface="Linkpen 2a Join" panose="03050602060000000000" pitchFamily="66" charset="0"/>
              </a:rPr>
              <a:t>Lord, I come to your awesome presence, </a:t>
            </a:r>
          </a:p>
          <a:p>
            <a:pPr>
              <a:lnSpc>
                <a:spcPct val="150000"/>
              </a:lnSpc>
            </a:pPr>
            <a:r>
              <a:rPr lang="en-GB" sz="2400" b="1" dirty="0">
                <a:effectLst/>
                <a:latin typeface="Linkpen 2a Join" panose="03050602060000000000" pitchFamily="66" charset="0"/>
                <a:ea typeface="Times New Roman" panose="02020603050405020304" pitchFamily="18" charset="0"/>
              </a:rPr>
              <a:t>from the shadows into your radiance,</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By the blood I may enter your brightness,</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Search me, try me, consume all my darkness.</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Shine on me, shine on me.</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 </a:t>
            </a:r>
            <a:endParaRPr lang="en-GB" sz="2400" dirty="0">
              <a:effectLst/>
              <a:latin typeface="Linkpen 2a Join" panose="03050602060000000000" pitchFamily="66" charset="0"/>
              <a:ea typeface="Times New Roman" panose="02020603050405020304" pitchFamily="18" charset="0"/>
            </a:endParaRPr>
          </a:p>
          <a:p>
            <a:pPr algn="l">
              <a:lnSpc>
                <a:spcPct val="150000"/>
              </a:lnSpc>
            </a:pPr>
            <a:r>
              <a:rPr lang="en-GB" sz="2400" b="1" dirty="0">
                <a:effectLst/>
                <a:latin typeface="Linkpen 2a Join" panose="03050602060000000000" pitchFamily="66" charset="0"/>
                <a:ea typeface="Times New Roman" panose="02020603050405020304" pitchFamily="18" charset="0"/>
              </a:rPr>
              <a:t>Shine, Jesus, shine, fill this land with the Father's glory;</a:t>
            </a:r>
          </a:p>
          <a:p>
            <a:pPr>
              <a:lnSpc>
                <a:spcPct val="150000"/>
              </a:lnSpc>
            </a:pPr>
            <a:r>
              <a:rPr lang="en-GB" sz="2400" b="1" dirty="0">
                <a:effectLst/>
                <a:latin typeface="Linkpen 2a Join" panose="03050602060000000000" pitchFamily="66" charset="0"/>
                <a:ea typeface="Times New Roman" panose="02020603050405020304" pitchFamily="18" charset="0"/>
              </a:rPr>
              <a:t>Blaze Spirit, blaze, </a:t>
            </a:r>
            <a:r>
              <a:rPr lang="en-GB" sz="2400" b="1" dirty="0">
                <a:latin typeface="Linkpen 2a Join" panose="03050602060000000000" pitchFamily="66" charset="0"/>
                <a:ea typeface="Times New Roman" panose="02020603050405020304" pitchFamily="18" charset="0"/>
              </a:rPr>
              <a:t>s</a:t>
            </a:r>
            <a:r>
              <a:rPr lang="en-GB" sz="2400" b="1" dirty="0">
                <a:effectLst/>
                <a:latin typeface="Linkpen 2a Join" panose="03050602060000000000" pitchFamily="66" charset="0"/>
                <a:ea typeface="Times New Roman" panose="02020603050405020304" pitchFamily="18" charset="0"/>
              </a:rPr>
              <a:t>et our hearts on fire.</a:t>
            </a:r>
            <a:endParaRPr lang="en-GB" sz="2400" dirty="0">
              <a:effectLst/>
              <a:latin typeface="Linkpen 2a Join" panose="03050602060000000000" pitchFamily="66" charset="0"/>
              <a:ea typeface="Times New Roman" panose="02020603050405020304" pitchFamily="18" charset="0"/>
            </a:endParaRPr>
          </a:p>
          <a:p>
            <a:pPr>
              <a:lnSpc>
                <a:spcPct val="150000"/>
              </a:lnSpc>
            </a:pPr>
            <a:r>
              <a:rPr lang="en-GB" sz="2400" b="1" dirty="0">
                <a:effectLst/>
                <a:latin typeface="Linkpen 2a Join" panose="03050602060000000000" pitchFamily="66" charset="0"/>
                <a:ea typeface="Times New Roman" panose="02020603050405020304" pitchFamily="18" charset="0"/>
              </a:rPr>
              <a:t>Flow, river, flow, flood the nations with grace and mercy;</a:t>
            </a:r>
            <a:endParaRPr lang="en-GB" sz="2400" dirty="0">
              <a:effectLst/>
              <a:latin typeface="Linkpen 2a Join" panose="03050602060000000000" pitchFamily="66" charset="0"/>
              <a:ea typeface="Times New Roman" panose="02020603050405020304" pitchFamily="18" charset="0"/>
            </a:endParaRPr>
          </a:p>
          <a:p>
            <a:pPr algn="just">
              <a:lnSpc>
                <a:spcPct val="150000"/>
              </a:lnSpc>
            </a:pPr>
            <a:r>
              <a:rPr lang="en-GB" sz="2400" b="1" dirty="0">
                <a:effectLst/>
                <a:latin typeface="Linkpen 2a Join" panose="03050602060000000000" pitchFamily="66" charset="0"/>
                <a:ea typeface="Times New Roman" panose="02020603050405020304" pitchFamily="18" charset="0"/>
              </a:rPr>
              <a:t>Send forth Your word, </a:t>
            </a:r>
            <a:endParaRPr lang="en-GB" sz="2400" dirty="0">
              <a:effectLst/>
              <a:latin typeface="Linkpen 2a Join" panose="03050602060000000000" pitchFamily="66" charset="0"/>
              <a:ea typeface="Times New Roman" panose="02020603050405020304" pitchFamily="18" charset="0"/>
            </a:endParaRPr>
          </a:p>
          <a:p>
            <a:pPr algn="just">
              <a:lnSpc>
                <a:spcPct val="150000"/>
              </a:lnSpc>
            </a:pPr>
            <a:r>
              <a:rPr lang="en-GB" sz="2400" b="1" dirty="0">
                <a:effectLst/>
                <a:latin typeface="Linkpen 2a Join" panose="03050602060000000000" pitchFamily="66" charset="0"/>
                <a:ea typeface="Times New Roman" panose="02020603050405020304" pitchFamily="18" charset="0"/>
              </a:rPr>
              <a:t>Lord, and let there be light.</a:t>
            </a:r>
            <a:endParaRPr lang="en-GB" sz="2400" dirty="0">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247186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143F53E3-A79D-4345-BFD6-DFA3231232E7}"/>
              </a:ext>
            </a:extLst>
          </p:cNvPr>
          <p:cNvPicPr>
            <a:picLocks noChangeAspect="1" noChangeArrowheads="1"/>
          </p:cNvPicPr>
          <p:nvPr/>
        </p:nvPicPr>
        <p:blipFill rotWithShape="1">
          <a:blip r:embed="rId2">
            <a:duotone>
              <a:schemeClr val="accent4">
                <a:shade val="45000"/>
                <a:satMod val="135000"/>
              </a:schemeClr>
              <a:prstClr val="white"/>
            </a:duotone>
            <a:extLst>
              <a:ext uri="{28A0092B-C50C-407E-A947-70E740481C1C}">
                <a14:useLocalDpi xmlns:a14="http://schemas.microsoft.com/office/drawing/2010/main" val="0"/>
              </a:ext>
            </a:extLst>
          </a:blip>
          <a:srcRect l="8173"/>
          <a:stretch/>
        </p:blipFill>
        <p:spPr bwMode="auto">
          <a:xfrm>
            <a:off x="0" y="-479168"/>
            <a:ext cx="12256588" cy="733716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838200" y="1647553"/>
            <a:ext cx="10950526" cy="4351338"/>
          </a:xfrm>
        </p:spPr>
        <p:txBody>
          <a:bodyPr>
            <a:normAutofit/>
          </a:bodyPr>
          <a:lstStyle/>
          <a:p>
            <a:pPr marL="0" indent="0" algn="ctr">
              <a:buNone/>
            </a:pPr>
            <a:r>
              <a:rPr lang="en-GB" sz="3200" b="1" dirty="0">
                <a:latin typeface="Linkpen 2a Join" panose="03050602060000000000" pitchFamily="66" charset="0"/>
              </a:rPr>
              <a:t>The Response is:</a:t>
            </a:r>
          </a:p>
          <a:p>
            <a:pPr marL="0" indent="0">
              <a:buNone/>
            </a:pPr>
            <a:r>
              <a:rPr lang="en-GB" sz="3200" b="1" dirty="0">
                <a:latin typeface="Linkpen 2a Join" panose="03050602060000000000" pitchFamily="66" charset="0"/>
              </a:rPr>
              <a:t> </a:t>
            </a:r>
          </a:p>
          <a:p>
            <a:pPr marL="0" indent="0" algn="ctr">
              <a:buNone/>
            </a:pPr>
            <a:r>
              <a:rPr lang="en-GB" sz="3200" b="1" dirty="0">
                <a:effectLst>
                  <a:outerShdw blurRad="38100" dist="38100" dir="2700000" algn="tl">
                    <a:srgbClr val="000000">
                      <a:alpha val="43137"/>
                    </a:srgbClr>
                  </a:outerShdw>
                </a:effectLst>
                <a:latin typeface="Linkpen 2a Join" panose="03050602060000000000" pitchFamily="66" charset="0"/>
                <a:ea typeface="Times New Roman" panose="02020603050405020304" pitchFamily="18" charset="0"/>
              </a:rPr>
              <a:t>Shine in our hearts Lord.</a:t>
            </a:r>
            <a:endParaRPr lang="en-GB" sz="3200" dirty="0">
              <a:effectLst>
                <a:outerShdw blurRad="38100" dist="38100" dir="2700000" algn="tl">
                  <a:srgbClr val="000000">
                    <a:alpha val="43137"/>
                  </a:srgbClr>
                </a:outerShdw>
              </a:effectLst>
              <a:latin typeface="Linkpen 2a Join" panose="03050602060000000000" pitchFamily="66"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pPr marL="0" indent="0" algn="ctr">
              <a:buNone/>
            </a:pPr>
            <a:endParaRPr lang="en-GB" sz="3200" b="1" dirty="0">
              <a:latin typeface="Comic Sans MS" panose="030F0702030302020204" pitchFamily="66" charset="0"/>
            </a:endParaRPr>
          </a:p>
        </p:txBody>
      </p:sp>
      <p:sp>
        <p:nvSpPr>
          <p:cNvPr id="4" name="Heart 3"/>
          <p:cNvSpPr/>
          <p:nvPr/>
        </p:nvSpPr>
        <p:spPr>
          <a:xfrm>
            <a:off x="838200" y="0"/>
            <a:ext cx="2325188" cy="2050868"/>
          </a:xfrm>
          <a:prstGeom prst="heart">
            <a:avLst/>
          </a:prstGeom>
          <a:solidFill>
            <a:srgbClr val="F5A71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C00000"/>
              </a:solidFill>
            </a:endParaRPr>
          </a:p>
        </p:txBody>
      </p:sp>
      <p:sp>
        <p:nvSpPr>
          <p:cNvPr id="7" name="Title 6">
            <a:extLst>
              <a:ext uri="{FF2B5EF4-FFF2-40B4-BE49-F238E27FC236}">
                <a16:creationId xmlns:a16="http://schemas.microsoft.com/office/drawing/2014/main" id="{1ED7FA2E-2265-41C7-83B4-7362FAFC91AA}"/>
              </a:ext>
            </a:extLst>
          </p:cNvPr>
          <p:cNvSpPr>
            <a:spLocks noGrp="1"/>
          </p:cNvSpPr>
          <p:nvPr>
            <p:ph type="title"/>
          </p:nvPr>
        </p:nvSpPr>
        <p:spPr>
          <a:xfrm>
            <a:off x="1029788" y="321990"/>
            <a:ext cx="10515600" cy="1325563"/>
          </a:xfrm>
        </p:spPr>
        <p:txBody>
          <a:bodyPr>
            <a:normAutofit/>
          </a:bodyPr>
          <a:lstStyle/>
          <a:p>
            <a:pPr algn="ctr"/>
            <a:r>
              <a:rPr lang="en-GB" sz="4000" b="1" u="sng" dirty="0">
                <a:effectLst>
                  <a:outerShdw blurRad="38100" dist="38100" dir="2700000" algn="tl">
                    <a:srgbClr val="000000">
                      <a:alpha val="43137"/>
                    </a:srgbClr>
                  </a:outerShdw>
                </a:effectLst>
                <a:latin typeface="Linkpen 2a Join" panose="03050602060000000000" pitchFamily="66" charset="0"/>
              </a:rPr>
              <a:t>Prayers of Light</a:t>
            </a:r>
            <a:br>
              <a:rPr lang="en-GB" b="1" dirty="0">
                <a:solidFill>
                  <a:srgbClr val="FF0000"/>
                </a:solidFill>
                <a:latin typeface="Linkpen 2a Join" panose="03050602060000000000" pitchFamily="66" charset="0"/>
              </a:rPr>
            </a:br>
            <a:endParaRPr lang="en-GB" b="1" dirty="0">
              <a:solidFill>
                <a:srgbClr val="FF0000"/>
              </a:solidFill>
              <a:latin typeface="Linkpen 2a Join" panose="03050602060000000000" pitchFamily="66" charset="0"/>
            </a:endParaRPr>
          </a:p>
        </p:txBody>
      </p:sp>
      <p:pic>
        <p:nvPicPr>
          <p:cNvPr id="5" name="Picture 4" descr="A close up of a candle&#10;&#10;Description automatically generated">
            <a:extLst>
              <a:ext uri="{FF2B5EF4-FFF2-40B4-BE49-F238E27FC236}">
                <a16:creationId xmlns:a16="http://schemas.microsoft.com/office/drawing/2014/main" id="{4440F9EB-48A9-4D59-83A3-CE4FF13F3A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7318" y="4584192"/>
            <a:ext cx="4559062" cy="1754876"/>
          </a:xfrm>
          <a:prstGeom prst="rect">
            <a:avLst/>
          </a:prstGeom>
          <a:ln w="38100">
            <a:solidFill>
              <a:schemeClr val="bg1"/>
            </a:solidFill>
          </a:ln>
        </p:spPr>
      </p:pic>
      <p:sp>
        <p:nvSpPr>
          <p:cNvPr id="8" name="Heart 7">
            <a:extLst>
              <a:ext uri="{FF2B5EF4-FFF2-40B4-BE49-F238E27FC236}">
                <a16:creationId xmlns:a16="http://schemas.microsoft.com/office/drawing/2014/main" id="{A90E1FDD-5111-42D8-AF99-5B3ED22BB803}"/>
              </a:ext>
            </a:extLst>
          </p:cNvPr>
          <p:cNvSpPr/>
          <p:nvPr/>
        </p:nvSpPr>
        <p:spPr>
          <a:xfrm>
            <a:off x="9178890" y="3854386"/>
            <a:ext cx="2325188" cy="2050868"/>
          </a:xfrm>
          <a:prstGeom prst="heart">
            <a:avLst/>
          </a:prstGeom>
          <a:solidFill>
            <a:srgbClr val="F5A71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C00000"/>
              </a:solidFill>
            </a:endParaRPr>
          </a:p>
        </p:txBody>
      </p:sp>
    </p:spTree>
    <p:extLst>
      <p:ext uri="{BB962C8B-B14F-4D97-AF65-F5344CB8AC3E}">
        <p14:creationId xmlns:p14="http://schemas.microsoft.com/office/powerpoint/2010/main" val="1349977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F2A46FC-A8BE-4771-BE51-D9123E9185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1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4EF3322-0376-8222-E282-569FC4B4BA0C}"/>
              </a:ext>
            </a:extLst>
          </p:cNvPr>
          <p:cNvPicPr>
            <a:picLocks noChangeAspect="1"/>
          </p:cNvPicPr>
          <p:nvPr/>
        </p:nvPicPr>
        <p:blipFill>
          <a:blip r:embed="rId2"/>
          <a:srcRect b="6870"/>
          <a:stretch/>
        </p:blipFill>
        <p:spPr>
          <a:xfrm>
            <a:off x="615790" y="508000"/>
            <a:ext cx="10960420" cy="5792694"/>
          </a:xfrm>
          <a:custGeom>
            <a:avLst/>
            <a:gdLst/>
            <a:ahLst/>
            <a:cxnLst/>
            <a:rect l="l" t="t" r="r" b="b"/>
            <a:pathLst>
              <a:path w="10485104" h="5523506">
                <a:moveTo>
                  <a:pt x="5949681" y="536"/>
                </a:moveTo>
                <a:cubicBezTo>
                  <a:pt x="6074035" y="-2131"/>
                  <a:pt x="6198411" y="5173"/>
                  <a:pt x="6321822" y="22405"/>
                </a:cubicBezTo>
                <a:cubicBezTo>
                  <a:pt x="6498937" y="51493"/>
                  <a:pt x="6677824" y="73364"/>
                  <a:pt x="6857694" y="55210"/>
                </a:cubicBezTo>
                <a:cubicBezTo>
                  <a:pt x="6981675" y="42526"/>
                  <a:pt x="7105459" y="35089"/>
                  <a:pt x="7230031" y="35528"/>
                </a:cubicBezTo>
                <a:cubicBezTo>
                  <a:pt x="7516370" y="35528"/>
                  <a:pt x="7802902" y="38152"/>
                  <a:pt x="8089242" y="32684"/>
                </a:cubicBezTo>
                <a:cubicBezTo>
                  <a:pt x="8344090" y="27873"/>
                  <a:pt x="8597956" y="17377"/>
                  <a:pt x="8853003" y="43837"/>
                </a:cubicBezTo>
                <a:cubicBezTo>
                  <a:pt x="9229472" y="82767"/>
                  <a:pt x="9607909" y="70300"/>
                  <a:pt x="9985559" y="65708"/>
                </a:cubicBezTo>
                <a:cubicBezTo>
                  <a:pt x="10083101" y="64320"/>
                  <a:pt x="10180599" y="61132"/>
                  <a:pt x="10278047" y="56140"/>
                </a:cubicBezTo>
                <a:lnTo>
                  <a:pt x="10449151" y="44199"/>
                </a:lnTo>
                <a:lnTo>
                  <a:pt x="10468533" y="198724"/>
                </a:lnTo>
                <a:cubicBezTo>
                  <a:pt x="10475933" y="234109"/>
                  <a:pt x="10480462" y="270161"/>
                  <a:pt x="10482057" y="306442"/>
                </a:cubicBezTo>
                <a:cubicBezTo>
                  <a:pt x="10492136" y="438884"/>
                  <a:pt x="10475168" y="569479"/>
                  <a:pt x="10461007" y="700359"/>
                </a:cubicBezTo>
                <a:cubicBezTo>
                  <a:pt x="10451566" y="783776"/>
                  <a:pt x="10437150" y="868045"/>
                  <a:pt x="10461007" y="950608"/>
                </a:cubicBezTo>
                <a:cubicBezTo>
                  <a:pt x="10477350" y="1008147"/>
                  <a:pt x="10480985" y="1069224"/>
                  <a:pt x="10471595" y="1128666"/>
                </a:cubicBezTo>
                <a:cubicBezTo>
                  <a:pt x="10455763" y="1234166"/>
                  <a:pt x="10452459" y="1341527"/>
                  <a:pt x="10461772" y="1447979"/>
                </a:cubicBezTo>
                <a:cubicBezTo>
                  <a:pt x="10467921" y="1518165"/>
                  <a:pt x="10466977" y="1588906"/>
                  <a:pt x="10458965" y="1658865"/>
                </a:cubicBezTo>
                <a:cubicBezTo>
                  <a:pt x="10448377" y="1752939"/>
                  <a:pt x="10431919" y="1848719"/>
                  <a:pt x="10451949" y="1943076"/>
                </a:cubicBezTo>
                <a:cubicBezTo>
                  <a:pt x="10483843" y="2092999"/>
                  <a:pt x="10477464" y="2242779"/>
                  <a:pt x="10464706" y="2393837"/>
                </a:cubicBezTo>
                <a:cubicBezTo>
                  <a:pt x="10455138" y="2506243"/>
                  <a:pt x="10444549" y="2619928"/>
                  <a:pt x="10463686" y="2733613"/>
                </a:cubicBezTo>
                <a:cubicBezTo>
                  <a:pt x="10471914" y="2786362"/>
                  <a:pt x="10471914" y="2840306"/>
                  <a:pt x="10463686" y="2893056"/>
                </a:cubicBezTo>
                <a:cubicBezTo>
                  <a:pt x="10453735" y="2964109"/>
                  <a:pt x="10444294" y="3034452"/>
                  <a:pt x="10457052" y="3106215"/>
                </a:cubicBezTo>
                <a:cubicBezTo>
                  <a:pt x="10462665" y="3137479"/>
                  <a:pt x="10466875" y="3169026"/>
                  <a:pt x="10469810" y="3200574"/>
                </a:cubicBezTo>
                <a:cubicBezTo>
                  <a:pt x="10475653" y="3281119"/>
                  <a:pt x="10473561" y="3362120"/>
                  <a:pt x="10463559" y="3442154"/>
                </a:cubicBezTo>
                <a:cubicBezTo>
                  <a:pt x="10453990" y="3535091"/>
                  <a:pt x="10469554" y="3628597"/>
                  <a:pt x="10456797" y="3721250"/>
                </a:cubicBezTo>
                <a:cubicBezTo>
                  <a:pt x="10447738" y="3795870"/>
                  <a:pt x="10447394" y="3871485"/>
                  <a:pt x="10455776" y="3946204"/>
                </a:cubicBezTo>
                <a:cubicBezTo>
                  <a:pt x="10470855" y="4087457"/>
                  <a:pt x="10469912" y="4230260"/>
                  <a:pt x="10452970" y="4371244"/>
                </a:cubicBezTo>
                <a:cubicBezTo>
                  <a:pt x="10442508" y="4453523"/>
                  <a:pt x="10436512" y="4538218"/>
                  <a:pt x="10455266" y="4618934"/>
                </a:cubicBezTo>
                <a:cubicBezTo>
                  <a:pt x="10499408" y="4808646"/>
                  <a:pt x="10473637" y="4998642"/>
                  <a:pt x="10455266" y="5187359"/>
                </a:cubicBezTo>
                <a:cubicBezTo>
                  <a:pt x="10444103" y="5288708"/>
                  <a:pt x="10443847" y="5391181"/>
                  <a:pt x="10454500" y="5492602"/>
                </a:cubicBezTo>
                <a:lnTo>
                  <a:pt x="10454510" y="5492731"/>
                </a:lnTo>
                <a:lnTo>
                  <a:pt x="10414967" y="5491139"/>
                </a:lnTo>
                <a:cubicBezTo>
                  <a:pt x="10117611" y="5495732"/>
                  <a:pt x="9820450" y="5526349"/>
                  <a:pt x="9523092" y="5507105"/>
                </a:cubicBezTo>
                <a:cubicBezTo>
                  <a:pt x="9272964" y="5490920"/>
                  <a:pt x="9023034" y="5477142"/>
                  <a:pt x="8772711" y="5490483"/>
                </a:cubicBezTo>
                <a:cubicBezTo>
                  <a:pt x="8636774" y="5499549"/>
                  <a:pt x="8500636" y="5503107"/>
                  <a:pt x="8364561" y="5501172"/>
                </a:cubicBezTo>
                <a:lnTo>
                  <a:pt x="8196562" y="5491993"/>
                </a:lnTo>
                <a:lnTo>
                  <a:pt x="8077075" y="5475562"/>
                </a:lnTo>
                <a:lnTo>
                  <a:pt x="7915670" y="5468917"/>
                </a:lnTo>
                <a:lnTo>
                  <a:pt x="7914092" y="5467957"/>
                </a:lnTo>
                <a:lnTo>
                  <a:pt x="7894412" y="5467957"/>
                </a:lnTo>
                <a:lnTo>
                  <a:pt x="7892834" y="5468758"/>
                </a:lnTo>
                <a:lnTo>
                  <a:pt x="7727602" y="5475562"/>
                </a:lnTo>
                <a:lnTo>
                  <a:pt x="7690606" y="5480649"/>
                </a:lnTo>
                <a:lnTo>
                  <a:pt x="7624212" y="5484579"/>
                </a:lnTo>
                <a:cubicBezTo>
                  <a:pt x="7434738" y="5508001"/>
                  <a:pt x="7243868" y="5514147"/>
                  <a:pt x="7053506" y="5502949"/>
                </a:cubicBezTo>
                <a:cubicBezTo>
                  <a:pt x="6777009" y="5485453"/>
                  <a:pt x="6500117" y="5474737"/>
                  <a:pt x="6223029" y="5498574"/>
                </a:cubicBezTo>
                <a:cubicBezTo>
                  <a:pt x="6065592" y="5511916"/>
                  <a:pt x="5908157" y="5526131"/>
                  <a:pt x="5750720" y="5507761"/>
                </a:cubicBezTo>
                <a:cubicBezTo>
                  <a:pt x="5616170" y="5490965"/>
                  <a:pt x="5480520" y="5488253"/>
                  <a:pt x="5345518" y="5499668"/>
                </a:cubicBezTo>
                <a:cubicBezTo>
                  <a:pt x="5197844" y="5511040"/>
                  <a:pt x="5049616" y="5511040"/>
                  <a:pt x="4901942" y="5499668"/>
                </a:cubicBezTo>
                <a:cubicBezTo>
                  <a:pt x="4760445" y="5490920"/>
                  <a:pt x="4618556" y="5476268"/>
                  <a:pt x="4477454" y="5492013"/>
                </a:cubicBezTo>
                <a:cubicBezTo>
                  <a:pt x="4279085" y="5513884"/>
                  <a:pt x="4081305" y="5506667"/>
                  <a:pt x="3883329" y="5493326"/>
                </a:cubicBezTo>
                <a:cubicBezTo>
                  <a:pt x="3719792" y="5482391"/>
                  <a:pt x="3555664" y="5466425"/>
                  <a:pt x="3392914" y="5492233"/>
                </a:cubicBezTo>
                <a:cubicBezTo>
                  <a:pt x="3175771" y="5523222"/>
                  <a:pt x="2956480" y="5531206"/>
                  <a:pt x="2737979" y="5516072"/>
                </a:cubicBezTo>
                <a:cubicBezTo>
                  <a:pt x="2289680" y="5492670"/>
                  <a:pt x="1840986" y="5498574"/>
                  <a:pt x="1392489" y="5480641"/>
                </a:cubicBezTo>
                <a:cubicBezTo>
                  <a:pt x="1244499" y="5474519"/>
                  <a:pt x="1097296" y="5507322"/>
                  <a:pt x="949699" y="5509072"/>
                </a:cubicBezTo>
                <a:cubicBezTo>
                  <a:pt x="684469" y="5512352"/>
                  <a:pt x="418241" y="5493120"/>
                  <a:pt x="151598" y="5492249"/>
                </a:cubicBezTo>
                <a:lnTo>
                  <a:pt x="1415" y="5496057"/>
                </a:lnTo>
                <a:lnTo>
                  <a:pt x="3772" y="5431261"/>
                </a:lnTo>
                <a:cubicBezTo>
                  <a:pt x="7163" y="5398149"/>
                  <a:pt x="12808" y="5364994"/>
                  <a:pt x="20909" y="5331792"/>
                </a:cubicBezTo>
                <a:cubicBezTo>
                  <a:pt x="51502" y="5208362"/>
                  <a:pt x="50009" y="5079152"/>
                  <a:pt x="16572" y="4956462"/>
                </a:cubicBezTo>
                <a:cubicBezTo>
                  <a:pt x="9172" y="4924695"/>
                  <a:pt x="4643" y="4892329"/>
                  <a:pt x="3048" y="4859758"/>
                </a:cubicBezTo>
                <a:cubicBezTo>
                  <a:pt x="-7031" y="4740857"/>
                  <a:pt x="9937" y="4623614"/>
                  <a:pt x="24098" y="4506116"/>
                </a:cubicBezTo>
                <a:cubicBezTo>
                  <a:pt x="33539" y="4431228"/>
                  <a:pt x="47955" y="4355575"/>
                  <a:pt x="24098" y="4281453"/>
                </a:cubicBezTo>
                <a:cubicBezTo>
                  <a:pt x="7755" y="4229797"/>
                  <a:pt x="4120" y="4174965"/>
                  <a:pt x="13510" y="4121600"/>
                </a:cubicBezTo>
                <a:cubicBezTo>
                  <a:pt x="29342" y="4026887"/>
                  <a:pt x="32646" y="3930503"/>
                  <a:pt x="23333" y="3834935"/>
                </a:cubicBezTo>
                <a:cubicBezTo>
                  <a:pt x="17184" y="3771925"/>
                  <a:pt x="18128" y="3708417"/>
                  <a:pt x="26140" y="3645611"/>
                </a:cubicBezTo>
                <a:cubicBezTo>
                  <a:pt x="36728" y="3561155"/>
                  <a:pt x="53186" y="3475168"/>
                  <a:pt x="33156" y="3390458"/>
                </a:cubicBezTo>
                <a:cubicBezTo>
                  <a:pt x="1262" y="3255864"/>
                  <a:pt x="7641" y="3121398"/>
                  <a:pt x="20399" y="2985784"/>
                </a:cubicBezTo>
                <a:cubicBezTo>
                  <a:pt x="29967" y="2884871"/>
                  <a:pt x="40556" y="2782810"/>
                  <a:pt x="21419" y="2680748"/>
                </a:cubicBezTo>
                <a:cubicBezTo>
                  <a:pt x="13191" y="2633392"/>
                  <a:pt x="13191" y="2584964"/>
                  <a:pt x="21419" y="2537607"/>
                </a:cubicBezTo>
                <a:cubicBezTo>
                  <a:pt x="31370" y="2473819"/>
                  <a:pt x="40811" y="2410668"/>
                  <a:pt x="28053" y="2346242"/>
                </a:cubicBezTo>
                <a:cubicBezTo>
                  <a:pt x="22440" y="2318175"/>
                  <a:pt x="18230" y="2289853"/>
                  <a:pt x="15295" y="2261531"/>
                </a:cubicBezTo>
                <a:cubicBezTo>
                  <a:pt x="9452" y="2189221"/>
                  <a:pt x="11544" y="2116502"/>
                  <a:pt x="21546" y="2044651"/>
                </a:cubicBezTo>
                <a:cubicBezTo>
                  <a:pt x="31115" y="1961216"/>
                  <a:pt x="15551" y="1877270"/>
                  <a:pt x="28308" y="1794090"/>
                </a:cubicBezTo>
                <a:cubicBezTo>
                  <a:pt x="37367" y="1727100"/>
                  <a:pt x="37711" y="1659216"/>
                  <a:pt x="29329" y="1592136"/>
                </a:cubicBezTo>
                <a:cubicBezTo>
                  <a:pt x="14250" y="1465325"/>
                  <a:pt x="15193" y="1337123"/>
                  <a:pt x="32135" y="1210554"/>
                </a:cubicBezTo>
                <a:cubicBezTo>
                  <a:pt x="42597" y="1136687"/>
                  <a:pt x="48593" y="1060652"/>
                  <a:pt x="29839" y="988188"/>
                </a:cubicBezTo>
                <a:cubicBezTo>
                  <a:pt x="-14303" y="817873"/>
                  <a:pt x="11468" y="647303"/>
                  <a:pt x="29839" y="477881"/>
                </a:cubicBezTo>
                <a:cubicBezTo>
                  <a:pt x="41002" y="386894"/>
                  <a:pt x="41258" y="294898"/>
                  <a:pt x="30605" y="203847"/>
                </a:cubicBezTo>
                <a:lnTo>
                  <a:pt x="17136" y="42362"/>
                </a:lnTo>
                <a:lnTo>
                  <a:pt x="155390" y="51827"/>
                </a:lnTo>
                <a:cubicBezTo>
                  <a:pt x="380715" y="63616"/>
                  <a:pt x="606095" y="63411"/>
                  <a:pt x="831032" y="41432"/>
                </a:cubicBezTo>
                <a:cubicBezTo>
                  <a:pt x="1107234" y="18075"/>
                  <a:pt x="1384519" y="14708"/>
                  <a:pt x="1661115" y="31372"/>
                </a:cubicBezTo>
                <a:cubicBezTo>
                  <a:pt x="1911045" y="42962"/>
                  <a:pt x="2160581" y="71395"/>
                  <a:pt x="2411103" y="47120"/>
                </a:cubicBezTo>
                <a:cubicBezTo>
                  <a:pt x="2497298" y="38807"/>
                  <a:pt x="2581920" y="18689"/>
                  <a:pt x="2668707" y="14096"/>
                </a:cubicBezTo>
                <a:cubicBezTo>
                  <a:pt x="3075287" y="-7775"/>
                  <a:pt x="3480488" y="25030"/>
                  <a:pt x="3885690" y="51930"/>
                </a:cubicBezTo>
                <a:cubicBezTo>
                  <a:pt x="4033287" y="61770"/>
                  <a:pt x="4180883" y="73799"/>
                  <a:pt x="4328480" y="46900"/>
                </a:cubicBezTo>
                <a:cubicBezTo>
                  <a:pt x="4453032" y="25577"/>
                  <a:pt x="4579453" y="21181"/>
                  <a:pt x="4704949" y="33778"/>
                </a:cubicBezTo>
                <a:cubicBezTo>
                  <a:pt x="4816098" y="46376"/>
                  <a:pt x="4927939" y="49371"/>
                  <a:pt x="5039501" y="42745"/>
                </a:cubicBezTo>
                <a:cubicBezTo>
                  <a:pt x="5342568" y="15407"/>
                  <a:pt x="5645828" y="318"/>
                  <a:pt x="5949681" y="536"/>
                </a:cubicBezTo>
                <a:close/>
              </a:path>
            </a:pathLst>
          </a:custGeom>
        </p:spPr>
      </p:pic>
      <p:sp>
        <p:nvSpPr>
          <p:cNvPr id="9" name="TextBox 8">
            <a:extLst>
              <a:ext uri="{FF2B5EF4-FFF2-40B4-BE49-F238E27FC236}">
                <a16:creationId xmlns:a16="http://schemas.microsoft.com/office/drawing/2014/main" id="{C8DD20F8-FF00-4043-B162-65077D22DDD5}"/>
              </a:ext>
            </a:extLst>
          </p:cNvPr>
          <p:cNvSpPr txBox="1"/>
          <p:nvPr/>
        </p:nvSpPr>
        <p:spPr>
          <a:xfrm>
            <a:off x="1872648" y="1248001"/>
            <a:ext cx="7983186" cy="913583"/>
          </a:xfrm>
          <a:prstGeom prst="rect">
            <a:avLst/>
          </a:prstGeom>
          <a:noFill/>
        </p:spPr>
        <p:txBody>
          <a:bodyPr wrap="square">
            <a:spAutoFit/>
          </a:bodyPr>
          <a:lstStyle/>
          <a:p>
            <a:pPr>
              <a:lnSpc>
                <a:spcPct val="150000"/>
              </a:lnSpc>
            </a:pPr>
            <a:endParaRPr lang="en-GB" sz="4000" b="1" kern="0" dirty="0">
              <a:effectLst/>
              <a:latin typeface="Comic Sans MS" panose="030F0702030302020204" pitchFamily="66" charset="0"/>
            </a:endParaRPr>
          </a:p>
        </p:txBody>
      </p:sp>
      <p:pic>
        <p:nvPicPr>
          <p:cNvPr id="5" name="Picture 2" descr="Rendered Image">
            <a:extLst>
              <a:ext uri="{FF2B5EF4-FFF2-40B4-BE49-F238E27FC236}">
                <a16:creationId xmlns:a16="http://schemas.microsoft.com/office/drawing/2014/main" id="{88653159-BA14-E6B4-E08B-DBCF38A93129}"/>
              </a:ext>
            </a:extLst>
          </p:cNvPr>
          <p:cNvPicPr>
            <a:picLocks noChangeAspect="1" noChangeArrowheads="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3437300" y="4914613"/>
            <a:ext cx="5314352" cy="1234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8178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C82D6-AB93-8CE3-4959-D2DE34D3543A}"/>
            </a:ext>
          </a:extLst>
        </p:cNvPr>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358CCBA2-3CD4-EF88-5235-37B9ED0BD29E}"/>
              </a:ext>
            </a:extLst>
          </p:cNvPr>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13862" b="6913"/>
          <a:stretch/>
        </p:blipFill>
        <p:spPr>
          <a:xfrm>
            <a:off x="0" y="10"/>
            <a:ext cx="12191980" cy="6857990"/>
          </a:xfrm>
          <a:prstGeom prst="rect">
            <a:avLst/>
          </a:prstGeom>
        </p:spPr>
      </p:pic>
      <p:sp>
        <p:nvSpPr>
          <p:cNvPr id="3" name="Content Placeholder 2">
            <a:extLst>
              <a:ext uri="{FF2B5EF4-FFF2-40B4-BE49-F238E27FC236}">
                <a16:creationId xmlns:a16="http://schemas.microsoft.com/office/drawing/2014/main" id="{93B9D502-55BD-7385-0889-9F59A81BBEE2}"/>
              </a:ext>
            </a:extLst>
          </p:cNvPr>
          <p:cNvSpPr>
            <a:spLocks noGrp="1"/>
          </p:cNvSpPr>
          <p:nvPr>
            <p:ph idx="1"/>
          </p:nvPr>
        </p:nvSpPr>
        <p:spPr>
          <a:xfrm>
            <a:off x="2970124" y="3860864"/>
            <a:ext cx="8822588" cy="4351338"/>
          </a:xfrm>
        </p:spPr>
        <p:txBody>
          <a:bodyPr/>
          <a:lstStyle/>
          <a:p>
            <a:pPr marL="0" indent="0">
              <a:buNone/>
            </a:pPr>
            <a:endParaRPr lang="en-GB" dirty="0">
              <a:latin typeface="Comic Sans MS" panose="030F0702030302020204" pitchFamily="66" charset="0"/>
            </a:endParaRPr>
          </a:p>
          <a:p>
            <a:pPr marL="0" indent="0">
              <a:buNone/>
            </a:pPr>
            <a:endParaRPr lang="en-GB" dirty="0"/>
          </a:p>
          <a:p>
            <a:pPr marL="0" indent="0">
              <a:buNone/>
            </a:pPr>
            <a:endParaRPr lang="en-GB" dirty="0"/>
          </a:p>
        </p:txBody>
      </p:sp>
      <p:sp>
        <p:nvSpPr>
          <p:cNvPr id="4" name="Rectangle 1">
            <a:extLst>
              <a:ext uri="{FF2B5EF4-FFF2-40B4-BE49-F238E27FC236}">
                <a16:creationId xmlns:a16="http://schemas.microsoft.com/office/drawing/2014/main" id="{F7FDA7F1-6A06-6C5B-6A17-D4A8B4AB1405}"/>
              </a:ext>
            </a:extLst>
          </p:cNvPr>
          <p:cNvSpPr>
            <a:spLocks noChangeArrowheads="1"/>
          </p:cNvSpPr>
          <p:nvPr/>
        </p:nvSpPr>
        <p:spPr bwMode="auto">
          <a:xfrm>
            <a:off x="399288" y="2713418"/>
            <a:ext cx="1158291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2400" b="1" u="sng" dirty="0">
              <a:latin typeface="Comic Sans MS" panose="030F0702030302020204" pitchFamily="66" charset="0"/>
              <a:ea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GB" altLang="en-US" sz="2600" b="1" i="0" u="sng"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sp>
        <p:nvSpPr>
          <p:cNvPr id="7" name="Rectangle 6">
            <a:extLst>
              <a:ext uri="{FF2B5EF4-FFF2-40B4-BE49-F238E27FC236}">
                <a16:creationId xmlns:a16="http://schemas.microsoft.com/office/drawing/2014/main" id="{1EC0CAF9-5557-B057-81E8-D5148A597326}"/>
              </a:ext>
            </a:extLst>
          </p:cNvPr>
          <p:cNvSpPr/>
          <p:nvPr/>
        </p:nvSpPr>
        <p:spPr>
          <a:xfrm>
            <a:off x="778252" y="525518"/>
            <a:ext cx="10225941" cy="6581289"/>
          </a:xfrm>
          <a:prstGeom prst="rect">
            <a:avLst/>
          </a:prstGeom>
        </p:spPr>
        <p:txBody>
          <a:bodyPr wrap="none">
            <a:spAutoFit/>
          </a:bodyPr>
          <a:lstStyle/>
          <a:p>
            <a:pPr algn="ctr"/>
            <a:r>
              <a:rPr lang="en-GB" altLang="en-US" sz="2400" b="1" u="sng" dirty="0">
                <a:latin typeface="Linkpen 2a Join" panose="03050602060000000000" pitchFamily="66" charset="0"/>
                <a:ea typeface="Times New Roman" panose="02020603050405020304" pitchFamily="18" charset="0"/>
              </a:rPr>
              <a:t>Gospel Acclamation</a:t>
            </a:r>
          </a:p>
          <a:p>
            <a:endParaRPr lang="en-GB" altLang="en-US" sz="2400" b="1" u="sng" dirty="0">
              <a:latin typeface="Linkpen 2a Join" panose="03050602060000000000" pitchFamily="66" charset="0"/>
              <a:ea typeface="Times New Roman" panose="02020603050405020304" pitchFamily="18" charset="0"/>
            </a:endParaRPr>
          </a:p>
          <a:p>
            <a:pPr>
              <a:spcBef>
                <a:spcPts val="1080"/>
              </a:spcBef>
              <a:spcAft>
                <a:spcPts val="1080"/>
              </a:spcAft>
              <a:defRPr/>
            </a:pP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t>
            </a: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t>
            </a: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alleluia praise ye the Lord.</a:t>
            </a:r>
          </a:p>
          <a:p>
            <a:pPr>
              <a:spcBef>
                <a:spcPts val="1080"/>
              </a:spcBef>
              <a:spcAft>
                <a:spcPts val="1080"/>
              </a:spcAft>
              <a:defRPr/>
            </a:pP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t>
            </a: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t>
            </a:r>
            <a:r>
              <a:rPr lang="en-GB" sz="2400" b="1" dirty="0" err="1">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allelu</a:t>
            </a: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 alleluia, praise ye the Lord.</a:t>
            </a:r>
          </a:p>
          <a:p>
            <a:pPr>
              <a:spcBef>
                <a:spcPts val="1080"/>
              </a:spcBef>
              <a:spcAft>
                <a:spcPts val="1080"/>
              </a:spcAft>
              <a:defRPr/>
            </a:pP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Praise ye the Lord, alleluia, praise ye the Lord, alleluia.</a:t>
            </a:r>
          </a:p>
          <a:p>
            <a:pPr>
              <a:spcBef>
                <a:spcPts val="1080"/>
              </a:spcBef>
              <a:spcAft>
                <a:spcPts val="1080"/>
              </a:spcAft>
              <a:defRPr/>
            </a:pPr>
            <a:r>
              <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rPr>
              <a:t>Praise ye the Lord, alleluia, praise ye the Lord.</a:t>
            </a:r>
          </a:p>
          <a:p>
            <a:pPr>
              <a:lnSpc>
                <a:spcPct val="150000"/>
              </a:lnSpc>
            </a:pPr>
            <a:endParaRPr lang="en-GB" sz="2000" b="1" dirty="0">
              <a:latin typeface="Linkpen 2a Join" panose="03050602060000000000" pitchFamily="66" charset="0"/>
            </a:endParaRPr>
          </a:p>
          <a:p>
            <a:pPr>
              <a:lnSpc>
                <a:spcPct val="150000"/>
              </a:lnSpc>
            </a:pPr>
            <a:r>
              <a:rPr lang="en-GB" sz="2400" b="1" dirty="0">
                <a:latin typeface="Linkpen 2a Join" panose="03050602060000000000" pitchFamily="66" charset="0"/>
              </a:rPr>
              <a:t>I am the Light of the World, </a:t>
            </a:r>
            <a:endParaRPr lang="en-GB" sz="2400" dirty="0">
              <a:latin typeface="Linkpen 2a Join" panose="03050602060000000000" pitchFamily="66" charset="0"/>
            </a:endParaRPr>
          </a:p>
          <a:p>
            <a:pPr>
              <a:lnSpc>
                <a:spcPct val="150000"/>
              </a:lnSpc>
            </a:pPr>
            <a:r>
              <a:rPr lang="en-GB" sz="2400" b="1" dirty="0">
                <a:latin typeface="Linkpen 2a Join" panose="03050602060000000000" pitchFamily="66" charset="0"/>
              </a:rPr>
              <a:t>the light to give glory to your people.</a:t>
            </a:r>
            <a:endParaRPr lang="en-GB" sz="2400" dirty="0">
              <a:latin typeface="Linkpen 2a Join" panose="03050602060000000000" pitchFamily="66" charset="0"/>
            </a:endParaRPr>
          </a:p>
          <a:p>
            <a:pPr>
              <a:lnSpc>
                <a:spcPct val="150000"/>
              </a:lnSpc>
            </a:pPr>
            <a:r>
              <a:rPr lang="en-GB" sz="2400" b="1" dirty="0">
                <a:latin typeface="Linkpen 2a Join" panose="03050602060000000000" pitchFamily="66" charset="0"/>
              </a:rPr>
              <a:t>I will show you the way into heaven says the Lord.</a:t>
            </a:r>
            <a:endParaRPr lang="en-GB" sz="2400" dirty="0">
              <a:latin typeface="Linkpen 2a Join" panose="03050602060000000000" pitchFamily="66" charset="0"/>
            </a:endParaRPr>
          </a:p>
          <a:p>
            <a:pPr>
              <a:spcBef>
                <a:spcPts val="1080"/>
              </a:spcBef>
              <a:spcAft>
                <a:spcPts val="1080"/>
              </a:spcAft>
              <a:defRPr/>
            </a:pPr>
            <a:endParaRPr lang="en-GB" sz="2400" b="1" dirty="0">
              <a:solidFill>
                <a:srgbClr val="000000"/>
              </a:solidFill>
              <a:latin typeface="Linkpen 2a Join" panose="03050602060000000000" pitchFamily="66" charset="0"/>
              <a:ea typeface="Times New Roman" panose="02020603050405020304" pitchFamily="18" charset="0"/>
              <a:cs typeface="Times New Roman" panose="02020603050405020304" pitchFamily="18" charset="0"/>
            </a:endParaRPr>
          </a:p>
          <a:p>
            <a:endParaRPr lang="en-GB" sz="2400" dirty="0"/>
          </a:p>
        </p:txBody>
      </p:sp>
    </p:spTree>
    <p:extLst>
      <p:ext uri="{BB962C8B-B14F-4D97-AF65-F5344CB8AC3E}">
        <p14:creationId xmlns:p14="http://schemas.microsoft.com/office/powerpoint/2010/main" val="3146103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4F901492-F9FA-4EF4-9BD8-EB3D48855466}"/>
              </a:ext>
            </a:extLst>
          </p:cNvPr>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13862" b="6913"/>
          <a:stretch/>
        </p:blipFill>
        <p:spPr>
          <a:xfrm>
            <a:off x="20" y="10"/>
            <a:ext cx="12191980" cy="6857990"/>
          </a:xfrm>
          <a:prstGeom prst="rect">
            <a:avLst/>
          </a:prstGeom>
        </p:spPr>
      </p:pic>
      <p:sp>
        <p:nvSpPr>
          <p:cNvPr id="2" name="Title 1"/>
          <p:cNvSpPr>
            <a:spLocks noGrp="1"/>
          </p:cNvSpPr>
          <p:nvPr>
            <p:ph type="title"/>
          </p:nvPr>
        </p:nvSpPr>
        <p:spPr>
          <a:xfrm>
            <a:off x="9601346" y="-3905800"/>
            <a:ext cx="806342" cy="209343"/>
          </a:xfrm>
        </p:spPr>
        <p:txBody>
          <a:bodyPr>
            <a:normAutofit fontScale="90000"/>
          </a:bodyPr>
          <a:lstStyle/>
          <a:p>
            <a:endParaRPr lang="en-GB" b="1" dirty="0">
              <a:latin typeface="Comic Sans MS" panose="030F0702030302020204" pitchFamily="66" charset="0"/>
            </a:endParaRPr>
          </a:p>
        </p:txBody>
      </p:sp>
      <p:sp>
        <p:nvSpPr>
          <p:cNvPr id="3" name="Content Placeholder 2"/>
          <p:cNvSpPr>
            <a:spLocks noGrp="1"/>
          </p:cNvSpPr>
          <p:nvPr>
            <p:ph idx="1"/>
          </p:nvPr>
        </p:nvSpPr>
        <p:spPr>
          <a:xfrm>
            <a:off x="2970124" y="3860864"/>
            <a:ext cx="8822588" cy="4351338"/>
          </a:xfrm>
        </p:spPr>
        <p:txBody>
          <a:bodyPr/>
          <a:lstStyle/>
          <a:p>
            <a:pPr marL="0" indent="0">
              <a:buNone/>
            </a:pPr>
            <a:endParaRPr lang="en-GB" dirty="0">
              <a:latin typeface="Comic Sans MS" panose="030F0702030302020204" pitchFamily="66" charset="0"/>
            </a:endParaRPr>
          </a:p>
          <a:p>
            <a:pPr marL="0" indent="0">
              <a:buNone/>
            </a:pPr>
            <a:endParaRPr lang="en-GB" dirty="0"/>
          </a:p>
          <a:p>
            <a:pPr marL="0" indent="0">
              <a:buNone/>
            </a:pPr>
            <a:endParaRPr lang="en-GB" dirty="0"/>
          </a:p>
        </p:txBody>
      </p:sp>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12679"/>
            <a:ext cx="11582914" cy="6832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2400" b="1" u="sng" dirty="0">
              <a:latin typeface="Comic Sans MS" panose="030F0702030302020204" pitchFamily="66" charset="0"/>
              <a:ea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GB" altLang="en-US" sz="2600" b="1" i="0" u="sng"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rPr>
              <a:t>A reading from the holy Gospel according to Luke</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GB" altLang="en-US" sz="2600" b="0" i="0" u="none" strike="noStrike" cap="none" normalizeH="0" baseline="0" dirty="0">
              <a:ln>
                <a:noFill/>
              </a:ln>
              <a:solidFill>
                <a:schemeClr val="tx1"/>
              </a:solidFill>
              <a:effectLst/>
              <a:latin typeface="Linkpen 2a Join" panose="03050602060000000000" pitchFamily="66"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GB" altLang="en-US" sz="2600" b="1" i="0" u="none"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rPr>
              <a:t>When the day came for them to be purified </a:t>
            </a:r>
            <a:r>
              <a:rPr lang="en-GB" altLang="en-US" sz="2600" b="1" dirty="0">
                <a:latin typeface="Linkpen 2a Join" panose="03050602060000000000" pitchFamily="66" charset="0"/>
                <a:ea typeface="Times New Roman" panose="02020603050405020304" pitchFamily="18" charset="0"/>
              </a:rPr>
              <a:t>Mary and Joseph </a:t>
            </a:r>
            <a:r>
              <a:rPr kumimoji="0" lang="en-GB" altLang="en-US" sz="2600" b="1" i="0" u="none"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rPr>
              <a:t>took Jesus up to Jerusalem to present him to the Lord. Now in Jerusalem there was a man named Simeon. He was a</a:t>
            </a:r>
            <a:r>
              <a:rPr kumimoji="0" lang="en-GB" altLang="en-US" sz="2600" b="1" i="0" u="none" strike="noStrike" cap="none" normalizeH="0" dirty="0">
                <a:ln>
                  <a:noFill/>
                </a:ln>
                <a:solidFill>
                  <a:schemeClr val="tx1"/>
                </a:solidFill>
                <a:effectLst/>
                <a:latin typeface="Linkpen 2a Join" panose="03050602060000000000" pitchFamily="66" charset="0"/>
                <a:ea typeface="Times New Roman" panose="02020603050405020304" pitchFamily="18" charset="0"/>
              </a:rPr>
              <a:t> good man who prayed to God every day.</a:t>
            </a:r>
            <a:r>
              <a:rPr kumimoji="0" lang="en-GB" altLang="en-US" sz="2600" b="1" i="0" u="none"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rPr>
              <a:t>  It had been revealed to him by the Holy Spirit that he would not see death until he had set eyes on Jesus. When Simeon saw Mary and Joseph, he took </a:t>
            </a:r>
            <a:r>
              <a:rPr lang="en-GB" altLang="en-US" sz="2600" b="1" dirty="0">
                <a:latin typeface="Linkpen 2a Join" panose="03050602060000000000" pitchFamily="66" charset="0"/>
                <a:ea typeface="Times New Roman" panose="02020603050405020304" pitchFamily="18" charset="0"/>
              </a:rPr>
              <a:t>Jesus</a:t>
            </a:r>
            <a:r>
              <a:rPr kumimoji="0" lang="en-GB" altLang="en-US" sz="2600" b="1" i="0" u="none" strike="noStrike" cap="none" normalizeH="0" baseline="0" dirty="0">
                <a:ln>
                  <a:noFill/>
                </a:ln>
                <a:solidFill>
                  <a:schemeClr val="tx1"/>
                </a:solidFill>
                <a:effectLst/>
                <a:latin typeface="Linkpen 2a Join" panose="03050602060000000000" pitchFamily="66" charset="0"/>
                <a:ea typeface="Times New Roman" panose="02020603050405020304" pitchFamily="18" charset="0"/>
              </a:rPr>
              <a:t> into his arms  and blessed God and said, </a:t>
            </a:r>
            <a:r>
              <a:rPr kumimoji="0" lang="en-GB" altLang="en-US" sz="2600" b="1" i="0" u="none" strike="noStrike" cap="none" normalizeH="0" baseline="0" dirty="0">
                <a:ln>
                  <a:noFill/>
                </a:ln>
                <a:solidFill>
                  <a:schemeClr val="tx1"/>
                </a:solidFill>
                <a:effectLst/>
                <a:highlight>
                  <a:srgbClr val="FFFF00"/>
                </a:highlight>
                <a:latin typeface="Linkpen 2a Join" panose="03050602060000000000" pitchFamily="66" charset="0"/>
                <a:ea typeface="Times New Roman" panose="02020603050405020304" pitchFamily="18" charset="0"/>
              </a:rPr>
              <a:t>He is the light of the world.</a:t>
            </a:r>
            <a:r>
              <a:rPr kumimoji="0" lang="en-GB" altLang="en-US" sz="2600" b="1" i="0" u="none" strike="noStrike" cap="none" normalizeH="0" baseline="0" dirty="0">
                <a:ln>
                  <a:noFill/>
                </a:ln>
                <a:solidFill>
                  <a:schemeClr val="tx1"/>
                </a:solidFill>
                <a:effectLst/>
                <a:highlight>
                  <a:srgbClr val="FFFF00"/>
                </a:highlight>
                <a:latin typeface="Linkpen 2a Join" panose="03050602060000000000" pitchFamily="66" charset="0"/>
                <a:ea typeface="Times New Roman" panose="02020603050405020304" pitchFamily="18" charset="0"/>
                <a:cs typeface="Arial" panose="020B0604020202020204" pitchFamily="34" charset="0"/>
              </a:rPr>
              <a:t> </a:t>
            </a:r>
            <a:endParaRPr kumimoji="0" lang="en-GB" altLang="en-US" sz="2600" b="0" i="0" u="none" strike="noStrike" cap="none" normalizeH="0" baseline="0" dirty="0">
              <a:ln>
                <a:noFill/>
              </a:ln>
              <a:solidFill>
                <a:schemeClr val="tx1"/>
              </a:solidFill>
              <a:effectLst/>
              <a:highlight>
                <a:srgbClr val="FFFF00"/>
              </a:highlight>
              <a:latin typeface="Linkpen 2a Join" panose="03050602060000000000"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sp>
        <p:nvSpPr>
          <p:cNvPr id="6" name="Star: 5 Points 5">
            <a:extLst>
              <a:ext uri="{FF2B5EF4-FFF2-40B4-BE49-F238E27FC236}">
                <a16:creationId xmlns:a16="http://schemas.microsoft.com/office/drawing/2014/main" id="{2DCC8242-B783-478A-9BA2-0999E363F544}"/>
              </a:ext>
            </a:extLst>
          </p:cNvPr>
          <p:cNvSpPr/>
          <p:nvPr/>
        </p:nvSpPr>
        <p:spPr>
          <a:xfrm>
            <a:off x="10264666" y="3579510"/>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1EC672F9-89C8-405E-B447-E1EA8E55EECA}"/>
              </a:ext>
            </a:extLst>
          </p:cNvPr>
          <p:cNvSpPr/>
          <p:nvPr/>
        </p:nvSpPr>
        <p:spPr>
          <a:xfrm>
            <a:off x="10755903" y="5374727"/>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4FE591D4-CCE8-1D80-8025-02247FC28086}"/>
              </a:ext>
            </a:extLst>
          </p:cNvPr>
          <p:cNvSpPr/>
          <p:nvPr/>
        </p:nvSpPr>
        <p:spPr>
          <a:xfrm>
            <a:off x="10471079" y="5971498"/>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2572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in front of a crowd&#10;&#10;Description automatically generated">
            <a:extLst>
              <a:ext uri="{FF2B5EF4-FFF2-40B4-BE49-F238E27FC236}">
                <a16:creationId xmlns:a16="http://schemas.microsoft.com/office/drawing/2014/main" id="{3934FA41-9F00-4A4A-BA99-4E21FA3F8B3E}"/>
              </a:ext>
            </a:extLst>
          </p:cNvPr>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13862" b="6913"/>
          <a:stretch/>
        </p:blipFill>
        <p:spPr>
          <a:xfrm>
            <a:off x="20" y="10"/>
            <a:ext cx="12191980" cy="6857990"/>
          </a:xfrm>
          <a:prstGeom prst="rect">
            <a:avLst/>
          </a:prstGeom>
        </p:spPr>
      </p:pic>
      <p:sp>
        <p:nvSpPr>
          <p:cNvPr id="2" name="Title 1"/>
          <p:cNvSpPr>
            <a:spLocks noGrp="1"/>
          </p:cNvSpPr>
          <p:nvPr>
            <p:ph type="title"/>
          </p:nvPr>
        </p:nvSpPr>
        <p:spPr>
          <a:xfrm>
            <a:off x="399288" y="541006"/>
            <a:ext cx="11552080" cy="1325563"/>
          </a:xfrm>
        </p:spPr>
        <p:txBody>
          <a:bodyPr>
            <a:normAutofit fontScale="90000"/>
          </a:bodyPr>
          <a:lstStyle/>
          <a:p>
            <a:pPr>
              <a:lnSpc>
                <a:spcPct val="150000"/>
              </a:lnSpc>
            </a:pPr>
            <a:br>
              <a:rPr lang="en-GB" dirty="0"/>
            </a:br>
            <a:r>
              <a:rPr lang="en-GB" b="1" dirty="0"/>
              <a:t> </a:t>
            </a:r>
            <a:br>
              <a:rPr lang="en-GB" dirty="0"/>
            </a:br>
            <a:br>
              <a:rPr lang="en-GB" b="1" baseline="30000" dirty="0"/>
            </a:br>
            <a:br>
              <a:rPr lang="en-GB" b="1" baseline="30000" dirty="0"/>
            </a:br>
            <a:br>
              <a:rPr lang="en-GB" b="1" baseline="30000" dirty="0"/>
            </a:br>
            <a:br>
              <a:rPr lang="en-GB" b="1" baseline="30000" dirty="0"/>
            </a:br>
            <a:br>
              <a:rPr lang="en-GB" b="1" baseline="30000" dirty="0"/>
            </a:br>
            <a:br>
              <a:rPr lang="en-GB" b="1" baseline="30000" dirty="0"/>
            </a:br>
            <a:br>
              <a:rPr lang="en-GB" b="1" baseline="30000" dirty="0"/>
            </a:br>
            <a:r>
              <a:rPr lang="en-GB" sz="2400" b="1" dirty="0">
                <a:highlight>
                  <a:srgbClr val="FFFF00"/>
                </a:highlight>
                <a:latin typeface="Linkpen 2a Join" panose="03050602060000000000" pitchFamily="66" charset="0"/>
              </a:rPr>
              <a:t>Lord, I am your servant, and now I can die in peace, </a:t>
            </a:r>
            <a:br>
              <a:rPr lang="en-GB" sz="2400" b="1" dirty="0">
                <a:highlight>
                  <a:srgbClr val="FFFF00"/>
                </a:highlight>
                <a:latin typeface="Linkpen 2a Join" panose="03050602060000000000" pitchFamily="66" charset="0"/>
              </a:rPr>
            </a:br>
            <a:r>
              <a:rPr lang="en-GB" sz="2400" b="1" dirty="0">
                <a:highlight>
                  <a:srgbClr val="FFFF00"/>
                </a:highlight>
                <a:latin typeface="Linkpen 2a Join" panose="03050602060000000000" pitchFamily="66" charset="0"/>
              </a:rPr>
              <a:t>because you have kept your promise to me.</a:t>
            </a:r>
            <a:r>
              <a:rPr lang="en-GB" sz="2400" b="1" dirty="0">
                <a:latin typeface="Linkpen 2a Join" panose="03050602060000000000" pitchFamily="66" charset="0"/>
              </a:rPr>
              <a:t> </a:t>
            </a:r>
            <a:br>
              <a:rPr lang="en-GB" sz="2400" b="1" dirty="0">
                <a:latin typeface="Linkpen 2a Join" panose="03050602060000000000" pitchFamily="66" charset="0"/>
              </a:rPr>
            </a:br>
            <a:r>
              <a:rPr lang="en-GB" sz="2400" b="1" dirty="0">
                <a:latin typeface="Linkpen 2a Join" panose="03050602060000000000" pitchFamily="66" charset="0"/>
              </a:rPr>
              <a:t>Simeon blessed them both, then he said to Mary, </a:t>
            </a:r>
            <a:br>
              <a:rPr lang="en-GB" sz="2400" b="1" dirty="0">
                <a:latin typeface="Linkpen 2a Join" panose="03050602060000000000" pitchFamily="66" charset="0"/>
              </a:rPr>
            </a:br>
            <a:r>
              <a:rPr lang="en-GB" sz="2400" b="1" dirty="0">
                <a:highlight>
                  <a:srgbClr val="FFFF00"/>
                </a:highlight>
                <a:latin typeface="Linkpen 2a Join" panose="03050602060000000000" pitchFamily="66" charset="0"/>
              </a:rPr>
              <a:t>Your heart will feel like its been pierced by a sword.</a:t>
            </a:r>
            <a:r>
              <a:rPr lang="en-GB" sz="2400" b="1" dirty="0">
                <a:latin typeface="Linkpen 2a Join" panose="03050602060000000000" pitchFamily="66" charset="0"/>
              </a:rPr>
              <a:t>   </a:t>
            </a:r>
            <a:br>
              <a:rPr lang="en-GB" sz="2400" b="1" dirty="0">
                <a:latin typeface="Linkpen 2a Join" panose="03050602060000000000" pitchFamily="66" charset="0"/>
              </a:rPr>
            </a:br>
            <a:r>
              <a:rPr lang="en-GB" sz="2400" b="1" dirty="0">
                <a:latin typeface="Linkpen 2a Join" panose="03050602060000000000" pitchFamily="66" charset="0"/>
              </a:rPr>
              <a:t>There was also a prophet, Anna, who never left the temple but worshipped night and day, fasting and praying.  </a:t>
            </a:r>
            <a:br>
              <a:rPr lang="en-GB" sz="2400" b="1" dirty="0">
                <a:latin typeface="Linkpen 2a Join" panose="03050602060000000000" pitchFamily="66" charset="0"/>
              </a:rPr>
            </a:br>
            <a:r>
              <a:rPr lang="en-GB" sz="2400" b="1" dirty="0">
                <a:latin typeface="Linkpen 2a Join" panose="03050602060000000000" pitchFamily="66" charset="0"/>
              </a:rPr>
              <a:t>She came over to Simeon and Mary and Joseph. Anna said,  </a:t>
            </a:r>
            <a:br>
              <a:rPr lang="en-GB" sz="2400" b="1" dirty="0">
                <a:latin typeface="Linkpen 2a Join" panose="03050602060000000000" pitchFamily="66" charset="0"/>
              </a:rPr>
            </a:br>
            <a:r>
              <a:rPr lang="en-GB" sz="2400" b="1" dirty="0">
                <a:highlight>
                  <a:srgbClr val="00FFFF"/>
                </a:highlight>
                <a:latin typeface="Linkpen 2a Join" panose="03050602060000000000" pitchFamily="66" charset="0"/>
              </a:rPr>
              <a:t>I have seen Jesus</a:t>
            </a:r>
            <a:r>
              <a:rPr lang="en-GB" sz="2400" b="1" dirty="0">
                <a:latin typeface="Linkpen 2a Join" panose="03050602060000000000" pitchFamily="66" charset="0"/>
              </a:rPr>
              <a:t>  and held the baby in her arms.  Joseph and Mary left the temple with Jesus and returned to Galilee to their own town of Nazareth. </a:t>
            </a:r>
            <a:br>
              <a:rPr lang="en-GB" sz="2400" b="1" dirty="0">
                <a:latin typeface="Linkpen 2a Join" panose="03050602060000000000" pitchFamily="66" charset="0"/>
              </a:rPr>
            </a:br>
            <a:r>
              <a:rPr lang="en-GB" sz="2400" b="1" dirty="0">
                <a:latin typeface="Linkpen 2a Join" panose="03050602060000000000" pitchFamily="66" charset="0"/>
              </a:rPr>
              <a:t>The Gospel of the Lord.</a:t>
            </a:r>
            <a:br>
              <a:rPr lang="en-GB" sz="2400" b="1" dirty="0">
                <a:latin typeface="Linkpen 2a Join" panose="03050602060000000000" pitchFamily="66" charset="0"/>
              </a:rPr>
            </a:br>
            <a:r>
              <a:rPr lang="en-GB" sz="2400" b="1" dirty="0">
                <a:latin typeface="Linkpen 2a Join" panose="03050602060000000000" pitchFamily="66" charset="0"/>
              </a:rPr>
              <a:t>Praise to you Lord Jesus Christ.</a:t>
            </a:r>
            <a:br>
              <a:rPr lang="en-GB" sz="2400" b="1" dirty="0">
                <a:latin typeface="Linkpen 2a Join" panose="03050602060000000000" pitchFamily="66" charset="0"/>
              </a:rPr>
            </a:br>
            <a:br>
              <a:rPr lang="en-GB" sz="2200" dirty="0">
                <a:latin typeface="Comic Sans MS" panose="030F0702030302020204" pitchFamily="66" charset="0"/>
              </a:rPr>
            </a:br>
            <a:r>
              <a:rPr lang="en-GB" sz="2700" dirty="0">
                <a:latin typeface="Comic Sans MS" panose="030F0702030302020204" pitchFamily="66" charset="0"/>
              </a:rPr>
              <a:t>  </a:t>
            </a:r>
            <a:br>
              <a:rPr lang="en-GB" sz="2700" dirty="0">
                <a:latin typeface="Comic Sans MS" panose="030F0702030302020204" pitchFamily="66" charset="0"/>
              </a:rPr>
            </a:br>
            <a:endParaRPr lang="en-GB" sz="2700" b="1" dirty="0">
              <a:latin typeface="Comic Sans MS" panose="030F0702030302020204" pitchFamily="66" charset="0"/>
            </a:endParaRPr>
          </a:p>
        </p:txBody>
      </p:sp>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3523153"/>
            <a:ext cx="113934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sp>
        <p:nvSpPr>
          <p:cNvPr id="6" name="Star: 5 Points 5">
            <a:extLst>
              <a:ext uri="{FF2B5EF4-FFF2-40B4-BE49-F238E27FC236}">
                <a16:creationId xmlns:a16="http://schemas.microsoft.com/office/drawing/2014/main" id="{EDC27D51-DBB3-49DB-A2A3-E5C0C51B1290}"/>
              </a:ext>
            </a:extLst>
          </p:cNvPr>
          <p:cNvSpPr/>
          <p:nvPr/>
        </p:nvSpPr>
        <p:spPr>
          <a:xfrm>
            <a:off x="8577541" y="3117796"/>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D7F463A7-5A28-411B-897C-6EDB0B43BF0A}"/>
              </a:ext>
            </a:extLst>
          </p:cNvPr>
          <p:cNvSpPr/>
          <p:nvPr/>
        </p:nvSpPr>
        <p:spPr>
          <a:xfrm>
            <a:off x="3314350" y="4051031"/>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96C172E3-421B-4D27-B22C-1A7D0BB244C7}"/>
              </a:ext>
            </a:extLst>
          </p:cNvPr>
          <p:cNvSpPr/>
          <p:nvPr/>
        </p:nvSpPr>
        <p:spPr>
          <a:xfrm>
            <a:off x="9116803" y="2047523"/>
            <a:ext cx="286043" cy="2813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40748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9E60F919-BBCB-4553-9CC7-72C02C76F4FB}"/>
              </a:ext>
            </a:extLst>
          </p:cNvPr>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l="8173"/>
          <a:stretch/>
        </p:blipFill>
        <p:spPr bwMode="auto">
          <a:xfrm>
            <a:off x="0" y="-479168"/>
            <a:ext cx="12256588" cy="733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3523153"/>
            <a:ext cx="113934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sp>
        <p:nvSpPr>
          <p:cNvPr id="8" name="Title 7">
            <a:extLst>
              <a:ext uri="{FF2B5EF4-FFF2-40B4-BE49-F238E27FC236}">
                <a16:creationId xmlns:a16="http://schemas.microsoft.com/office/drawing/2014/main" id="{10B666E1-56FF-4BE5-AE7F-541D707C7CD6}"/>
              </a:ext>
            </a:extLst>
          </p:cNvPr>
          <p:cNvSpPr>
            <a:spLocks noGrp="1"/>
          </p:cNvSpPr>
          <p:nvPr>
            <p:ph type="title"/>
          </p:nvPr>
        </p:nvSpPr>
        <p:spPr>
          <a:xfrm>
            <a:off x="898091" y="1545297"/>
            <a:ext cx="10894621" cy="1325563"/>
          </a:xfrm>
        </p:spPr>
        <p:txBody>
          <a:bodyPr>
            <a:noAutofit/>
          </a:bodyPr>
          <a:lstStyle/>
          <a:p>
            <a:pPr>
              <a:lnSpc>
                <a:spcPct val="150000"/>
              </a:lnSpc>
            </a:pPr>
            <a:br>
              <a:rPr lang="en-GB" sz="2600" b="1" dirty="0">
                <a:latin typeface="CCW Cursive Writing 24" panose="03050602040000000000" pitchFamily="66" charset="0"/>
              </a:rPr>
            </a:br>
            <a:br>
              <a:rPr lang="en-GB" sz="2600" b="1" dirty="0">
                <a:latin typeface="CCW Cursive Writing 24" panose="03050602040000000000" pitchFamily="66" charset="0"/>
              </a:rPr>
            </a:br>
            <a:r>
              <a:rPr lang="en-GB" sz="2800" b="1" dirty="0">
                <a:latin typeface="Linkpen 2a Join" panose="03050602060000000000" pitchFamily="66" charset="0"/>
              </a:rPr>
              <a:t>This little guiding light of mine</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This little guiding light of mine</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This little guiding light of mine</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Let it shine, let it shine, let it shine.</a:t>
            </a:r>
          </a:p>
        </p:txBody>
      </p:sp>
    </p:spTree>
    <p:extLst>
      <p:ext uri="{BB962C8B-B14F-4D97-AF65-F5344CB8AC3E}">
        <p14:creationId xmlns:p14="http://schemas.microsoft.com/office/powerpoint/2010/main" val="2614859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5B9CC798-5254-4CF7-A373-81A7EF533E8D}"/>
              </a:ext>
            </a:extLst>
          </p:cNvPr>
          <p:cNvPicPr>
            <a:picLocks noChangeAspect="1" noChangeArrowheads="1"/>
          </p:cNvPicPr>
          <p:nvPr/>
        </p:nvPicPr>
        <p:blipFill rotWithShape="1">
          <a:blip r:embed="rId2">
            <a:duotone>
              <a:schemeClr val="accent2">
                <a:shade val="45000"/>
                <a:satMod val="135000"/>
              </a:schemeClr>
              <a:prstClr val="white"/>
            </a:duotone>
            <a:extLst>
              <a:ext uri="{28A0092B-C50C-407E-A947-70E740481C1C}">
                <a14:useLocalDpi xmlns:a14="http://schemas.microsoft.com/office/drawing/2010/main" val="0"/>
              </a:ext>
            </a:extLst>
          </a:blip>
          <a:srcRect l="8173"/>
          <a:stretch/>
        </p:blipFill>
        <p:spPr bwMode="auto">
          <a:xfrm>
            <a:off x="-32294" y="0"/>
            <a:ext cx="12256588" cy="733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3523153"/>
            <a:ext cx="113934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sp>
        <p:nvSpPr>
          <p:cNvPr id="8" name="Title 7">
            <a:extLst>
              <a:ext uri="{FF2B5EF4-FFF2-40B4-BE49-F238E27FC236}">
                <a16:creationId xmlns:a16="http://schemas.microsoft.com/office/drawing/2014/main" id="{10B666E1-56FF-4BE5-AE7F-541D707C7CD6}"/>
              </a:ext>
            </a:extLst>
          </p:cNvPr>
          <p:cNvSpPr>
            <a:spLocks noGrp="1"/>
          </p:cNvSpPr>
          <p:nvPr>
            <p:ph type="title"/>
          </p:nvPr>
        </p:nvSpPr>
        <p:spPr>
          <a:xfrm>
            <a:off x="898091" y="2103437"/>
            <a:ext cx="10894621" cy="1325563"/>
          </a:xfrm>
        </p:spPr>
        <p:txBody>
          <a:bodyPr>
            <a:noAutofit/>
          </a:bodyPr>
          <a:lstStyle/>
          <a:p>
            <a:pPr>
              <a:lnSpc>
                <a:spcPct val="150000"/>
              </a:lnSpc>
            </a:pPr>
            <a:r>
              <a:rPr lang="en-GB" sz="2800" b="1" dirty="0">
                <a:latin typeface="Linkpen 2a Join" panose="03050602060000000000" pitchFamily="66" charset="0"/>
              </a:rPr>
              <a:t>Take my little light round the world</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Take my little light round the world</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Take my little light round the world</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Let it shine, let it shine, let it shine.</a:t>
            </a:r>
          </a:p>
        </p:txBody>
      </p:sp>
    </p:spTree>
    <p:extLst>
      <p:ext uri="{BB962C8B-B14F-4D97-AF65-F5344CB8AC3E}">
        <p14:creationId xmlns:p14="http://schemas.microsoft.com/office/powerpoint/2010/main" val="2580356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0AFF9B5E-ADC6-47E1-A220-859DF6778AB0}"/>
              </a:ext>
            </a:extLst>
          </p:cNvPr>
          <p:cNvPicPr>
            <a:picLocks noChangeAspect="1" noChangeArrowheads="1"/>
          </p:cNvPicPr>
          <p:nvPr/>
        </p:nvPicPr>
        <p:blipFill rotWithShape="1">
          <a:blip r:embed="rId2">
            <a:duotone>
              <a:schemeClr val="accent6">
                <a:shade val="45000"/>
                <a:satMod val="135000"/>
              </a:schemeClr>
              <a:prstClr val="white"/>
            </a:duotone>
            <a:extLst>
              <a:ext uri="{28A0092B-C50C-407E-A947-70E740481C1C}">
                <a14:useLocalDpi xmlns:a14="http://schemas.microsoft.com/office/drawing/2010/main" val="0"/>
              </a:ext>
            </a:extLst>
          </a:blip>
          <a:srcRect l="8173"/>
          <a:stretch/>
        </p:blipFill>
        <p:spPr bwMode="auto">
          <a:xfrm>
            <a:off x="0" y="-479168"/>
            <a:ext cx="12256588" cy="733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3523153"/>
            <a:ext cx="113934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sp>
        <p:nvSpPr>
          <p:cNvPr id="8" name="Title 7">
            <a:extLst>
              <a:ext uri="{FF2B5EF4-FFF2-40B4-BE49-F238E27FC236}">
                <a16:creationId xmlns:a16="http://schemas.microsoft.com/office/drawing/2014/main" id="{10B666E1-56FF-4BE5-AE7F-541D707C7CD6}"/>
              </a:ext>
            </a:extLst>
          </p:cNvPr>
          <p:cNvSpPr>
            <a:spLocks noGrp="1"/>
          </p:cNvSpPr>
          <p:nvPr>
            <p:ph type="title"/>
          </p:nvPr>
        </p:nvSpPr>
        <p:spPr>
          <a:xfrm>
            <a:off x="1297379" y="1898218"/>
            <a:ext cx="10894621" cy="1325563"/>
          </a:xfrm>
        </p:spPr>
        <p:txBody>
          <a:bodyPr>
            <a:noAutofit/>
          </a:bodyPr>
          <a:lstStyle/>
          <a:p>
            <a:pPr>
              <a:lnSpc>
                <a:spcPct val="150000"/>
              </a:lnSpc>
            </a:pPr>
            <a:r>
              <a:rPr lang="en-GB" sz="2800" b="1" dirty="0">
                <a:latin typeface="Linkpen 2a Join" panose="03050602060000000000" pitchFamily="66" charset="0"/>
              </a:rPr>
              <a:t>Don’t you (phew) my little light out,</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Don’t you (phew) my little light out,</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Don’t you (phew) my little light out,</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Let it shine, let it shine, let it shine.</a:t>
            </a:r>
          </a:p>
        </p:txBody>
      </p:sp>
    </p:spTree>
    <p:extLst>
      <p:ext uri="{BB962C8B-B14F-4D97-AF65-F5344CB8AC3E}">
        <p14:creationId xmlns:p14="http://schemas.microsoft.com/office/powerpoint/2010/main" val="2990787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0AFF9B5E-ADC6-47E1-A220-859DF6778AB0}"/>
              </a:ext>
            </a:extLst>
          </p:cNvPr>
          <p:cNvPicPr>
            <a:picLocks noChangeAspect="1" noChangeArrowheads="1"/>
          </p:cNvPicPr>
          <p:nvPr/>
        </p:nvPicPr>
        <p:blipFill rotWithShape="1">
          <a:blip r:embed="rId2">
            <a:duotone>
              <a:schemeClr val="accent5">
                <a:shade val="45000"/>
                <a:satMod val="135000"/>
              </a:schemeClr>
              <a:prstClr val="white"/>
            </a:duotone>
            <a:extLst>
              <a:ext uri="{28A0092B-C50C-407E-A947-70E740481C1C}">
                <a14:useLocalDpi xmlns:a14="http://schemas.microsoft.com/office/drawing/2010/main" val="0"/>
              </a:ext>
            </a:extLst>
          </a:blip>
          <a:srcRect l="8173"/>
          <a:stretch/>
        </p:blipFill>
        <p:spPr bwMode="auto">
          <a:xfrm>
            <a:off x="0" y="-479168"/>
            <a:ext cx="12256588" cy="733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C93ED99F-F0AD-4686-B079-9D1C80D13B89}"/>
              </a:ext>
            </a:extLst>
          </p:cNvPr>
          <p:cNvSpPr>
            <a:spLocks noChangeArrowheads="1"/>
          </p:cNvSpPr>
          <p:nvPr/>
        </p:nvSpPr>
        <p:spPr bwMode="auto">
          <a:xfrm>
            <a:off x="399288" y="3523153"/>
            <a:ext cx="113934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3000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02FD272E-1370-44B1-AF9A-1717C6A39C63}"/>
              </a:ext>
            </a:extLst>
          </p:cNvPr>
          <p:cNvSpPr txBox="1"/>
          <p:nvPr/>
        </p:nvSpPr>
        <p:spPr>
          <a:xfrm>
            <a:off x="1016024" y="794021"/>
            <a:ext cx="9225255" cy="4562788"/>
          </a:xfrm>
          <a:prstGeom prst="rect">
            <a:avLst/>
          </a:prstGeom>
          <a:noFill/>
        </p:spPr>
        <p:txBody>
          <a:bodyPr wrap="square">
            <a:spAutoFit/>
          </a:bodyPr>
          <a:lstStyle/>
          <a:p>
            <a:pPr>
              <a:lnSpc>
                <a:spcPct val="150000"/>
              </a:lnSpc>
            </a:pPr>
            <a:r>
              <a:rPr lang="en-GB" sz="2800" b="1" dirty="0">
                <a:latin typeface="Linkpen 2a Join" panose="03050602060000000000" pitchFamily="66" charset="0"/>
              </a:rPr>
              <a:t>Hide it under a bush, Oh No,</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Hide it under a bush, Oh No,</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Hide it under a bush, Oh No,</a:t>
            </a:r>
            <a:br>
              <a:rPr lang="en-GB" sz="2800" b="1" dirty="0">
                <a:latin typeface="Linkpen 2a Join" panose="03050602060000000000" pitchFamily="66" charset="0"/>
              </a:rPr>
            </a:br>
            <a:r>
              <a:rPr lang="en-GB" sz="2800" b="1" dirty="0">
                <a:latin typeface="Linkpen 2a Join" panose="03050602060000000000" pitchFamily="66" charset="0"/>
              </a:rPr>
              <a:t>I’m going to let it shine.</a:t>
            </a:r>
            <a:br>
              <a:rPr lang="en-GB" sz="2800" b="1" dirty="0">
                <a:latin typeface="Linkpen 2a Join" panose="03050602060000000000" pitchFamily="66" charset="0"/>
              </a:rPr>
            </a:br>
            <a:r>
              <a:rPr lang="en-GB" sz="2800" b="1" dirty="0">
                <a:latin typeface="Linkpen 2a Join" panose="03050602060000000000" pitchFamily="66" charset="0"/>
              </a:rPr>
              <a:t>Let it shine, let it shine, let it shine.</a:t>
            </a:r>
            <a:endParaRPr lang="en-GB" sz="2800" dirty="0">
              <a:latin typeface="Linkpen 2a Join" panose="03050602060000000000" pitchFamily="66" charset="0"/>
            </a:endParaRPr>
          </a:p>
        </p:txBody>
      </p:sp>
    </p:spTree>
    <p:extLst>
      <p:ext uri="{BB962C8B-B14F-4D97-AF65-F5344CB8AC3E}">
        <p14:creationId xmlns:p14="http://schemas.microsoft.com/office/powerpoint/2010/main" val="2210356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7276AB-A750-3B0C-EF8E-D4C7E3A4713F}"/>
              </a:ext>
            </a:extLst>
          </p:cNvPr>
          <p:cNvPicPr>
            <a:picLocks noChangeAspect="1"/>
          </p:cNvPicPr>
          <p:nvPr/>
        </p:nvPicPr>
        <p:blipFill>
          <a:blip r:embed="rId2">
            <a:alphaModFix amt="70000"/>
          </a:blip>
          <a:srcRect t="20381" b="22112"/>
          <a:stretch/>
        </p:blipFill>
        <p:spPr>
          <a:xfrm>
            <a:off x="0" y="0"/>
            <a:ext cx="12192000" cy="6886150"/>
          </a:xfrm>
          <a:prstGeom prst="rect">
            <a:avLst/>
          </a:prstGeom>
        </p:spPr>
      </p:pic>
    </p:spTree>
    <p:extLst>
      <p:ext uri="{BB962C8B-B14F-4D97-AF65-F5344CB8AC3E}">
        <p14:creationId xmlns:p14="http://schemas.microsoft.com/office/powerpoint/2010/main" val="1191932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2152" y="661753"/>
            <a:ext cx="7898524" cy="4662815"/>
          </a:xfrm>
          <a:prstGeom prst="rect">
            <a:avLst/>
          </a:prstGeom>
        </p:spPr>
        <p:txBody>
          <a:bodyPr wrap="square">
            <a:spAutoFit/>
          </a:bodyPr>
          <a:lstStyle/>
          <a:p>
            <a:pPr algn="just">
              <a:lnSpc>
                <a:spcPct val="150000"/>
              </a:lnSpc>
              <a:spcAft>
                <a:spcPts val="0"/>
              </a:spcAft>
            </a:pPr>
            <a:endPar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endParaRPr>
          </a:p>
          <a:p>
            <a:pPr>
              <a:lnSpc>
                <a:spcPct val="150000"/>
              </a:lnSpc>
            </a:pPr>
            <a:r>
              <a:rPr lang="en-GB" b="1" dirty="0">
                <a:solidFill>
                  <a:schemeClr val="bg1"/>
                </a:solidFill>
              </a:rPr>
              <a:t> </a:t>
            </a:r>
            <a:r>
              <a:rPr lang="en-GB" sz="2400" b="1" dirty="0">
                <a:solidFill>
                  <a:schemeClr val="bg1"/>
                </a:solidFill>
                <a:latin typeface="Linkpen 2a Join" panose="03050602060000000000" pitchFamily="66" charset="0"/>
              </a:rPr>
              <a:t>We pray for Pope Francis and Archbishop Bernard who show us the way to being good in this Jubilee Year. Help us to be kind and caring.</a:t>
            </a:r>
            <a:endParaRPr lang="en-GB" sz="2400" dirty="0">
              <a:solidFill>
                <a:schemeClr val="bg1"/>
              </a:solidFill>
              <a:latin typeface="Linkpen 2a Join" panose="03050602060000000000" pitchFamily="66" charset="0"/>
            </a:endParaRPr>
          </a:p>
          <a:p>
            <a:r>
              <a:rPr lang="en-GB" b="1" dirty="0">
                <a:solidFill>
                  <a:schemeClr val="bg1"/>
                </a:solidFill>
              </a:rPr>
              <a:t> </a:t>
            </a:r>
            <a:endParaRPr lang="en-GB" dirty="0">
              <a:solidFill>
                <a:schemeClr val="bg1"/>
              </a:solidFill>
            </a:endParaRPr>
          </a:p>
          <a:p>
            <a:r>
              <a:rPr lang="en-GB" b="1" dirty="0">
                <a:solidFill>
                  <a:schemeClr val="bg1"/>
                </a:solidFill>
              </a:rPr>
              <a:t> </a:t>
            </a:r>
            <a:endParaRPr lang="en-GB" dirty="0">
              <a:solidFill>
                <a:schemeClr val="bg1"/>
              </a:solidFill>
            </a:endParaRPr>
          </a:p>
          <a:p>
            <a:r>
              <a:rPr lang="en-GB" b="1" dirty="0">
                <a:solidFill>
                  <a:schemeClr val="bg1"/>
                </a:solidFill>
              </a:rPr>
              <a:t> </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Jesus Light of the World, pray for 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b="1" dirty="0">
                <a:solidFill>
                  <a:schemeClr val="bg1"/>
                </a:solidFill>
                <a:latin typeface="Linkpen 2a Join" panose="03050602060000000000" pitchFamily="66" charset="0"/>
                <a:ea typeface="Times New Roman" panose="02020603050405020304" pitchFamily="18" charset="0"/>
              </a:rPr>
              <a:t> </a:t>
            </a:r>
            <a:endParaRPr lang="en-GB" sz="1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1267716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0621" y="1513091"/>
            <a:ext cx="7898524" cy="3831818"/>
          </a:xfrm>
          <a:prstGeom prst="rect">
            <a:avLst/>
          </a:prstGeom>
        </p:spPr>
        <p:txBody>
          <a:bodyPr wrap="square">
            <a:spAutoFit/>
          </a:bodyPr>
          <a:lstStyle/>
          <a:p>
            <a:pPr algn="just">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We pray for ourselves that we may follow the example of Simeon and Anna by praying every night and sharing the Word of Jesus.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highlight>
                  <a:srgbClr val="FFFF00"/>
                </a:highlight>
                <a:latin typeface="Linkpen 2a Join" panose="03050602060000000000" pitchFamily="66" charset="0"/>
                <a:ea typeface="Times New Roman" panose="02020603050405020304" pitchFamily="18" charset="0"/>
                <a:cs typeface="Arial" panose="020B0604020202020204" pitchFamily="34" charset="0"/>
              </a:rPr>
              <a:t> </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Jesus Light of the World, pray for 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b="1" dirty="0">
                <a:solidFill>
                  <a:schemeClr val="bg1"/>
                </a:solidFill>
                <a:latin typeface="Linkpen 2a Join" panose="03050602060000000000" pitchFamily="66" charset="0"/>
                <a:ea typeface="Times New Roman" panose="02020603050405020304" pitchFamily="18" charset="0"/>
              </a:rPr>
              <a:t> </a:t>
            </a:r>
            <a:endParaRPr lang="en-GB" sz="1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3414054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9090" y="266596"/>
            <a:ext cx="7472855" cy="6417141"/>
          </a:xfrm>
          <a:prstGeom prst="rect">
            <a:avLst/>
          </a:prstGeom>
        </p:spPr>
        <p:txBody>
          <a:bodyPr wrap="square">
            <a:spAutoFit/>
          </a:bodyPr>
          <a:lstStyle/>
          <a:p>
            <a:pPr algn="just">
              <a:lnSpc>
                <a:spcPct val="150000"/>
              </a:lnSpc>
              <a:spcAft>
                <a:spcPts val="0"/>
              </a:spcAft>
            </a:pPr>
            <a:endPar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endParaRPr>
          </a:p>
          <a:p>
            <a:pPr algn="just">
              <a:lnSpc>
                <a:spcPct val="150000"/>
              </a:lnSpc>
            </a:pPr>
            <a:r>
              <a:rPr lang="en-GB" sz="2400" b="1" dirty="0">
                <a:solidFill>
                  <a:schemeClr val="bg1"/>
                </a:solidFill>
                <a:latin typeface="Linkpen 2a Join" panose="03050602060000000000" pitchFamily="66" charset="0"/>
              </a:rPr>
              <a:t>We pray for the children in Year 3 and Year 6 that the preparation for their Holy Communion and Confirmation will make it a very holy occasion. May Jesus shine his loving light upon them as they take a step further on their faith journey.</a:t>
            </a:r>
            <a:endParaRPr lang="en-GB" sz="2400" dirty="0">
              <a:solidFill>
                <a:schemeClr val="bg1"/>
              </a:solidFill>
              <a:latin typeface="Linkpen 2a Join" panose="03050602060000000000" pitchFamily="66" charset="0"/>
            </a:endParaRPr>
          </a:p>
          <a:p>
            <a:pPr>
              <a:lnSpc>
                <a:spcPct val="150000"/>
              </a:lnSpc>
            </a:pPr>
            <a:endParaRPr lang="en-GB" sz="2400" dirty="0">
              <a:solidFill>
                <a:schemeClr val="bg1"/>
              </a:solidFill>
              <a:latin typeface="Linkpen 2a Join" panose="03050602060000000000" pitchFamily="66" charset="0"/>
            </a:endParaRPr>
          </a:p>
          <a:p>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Jesus Light of the World, pray for 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b="1" dirty="0">
                <a:solidFill>
                  <a:schemeClr val="bg1"/>
                </a:solidFill>
                <a:latin typeface="Linkpen 2a Join" panose="03050602060000000000" pitchFamily="66" charset="0"/>
                <a:ea typeface="Times New Roman" panose="02020603050405020304" pitchFamily="18" charset="0"/>
              </a:rPr>
              <a:t> </a:t>
            </a:r>
            <a:endParaRPr lang="en-GB" sz="1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1323918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9090" y="266596"/>
            <a:ext cx="7472855" cy="4939814"/>
          </a:xfrm>
          <a:prstGeom prst="rect">
            <a:avLst/>
          </a:prstGeom>
        </p:spPr>
        <p:txBody>
          <a:bodyPr wrap="square">
            <a:spAutoFit/>
          </a:bodyPr>
          <a:lstStyle/>
          <a:p>
            <a:pPr algn="just">
              <a:lnSpc>
                <a:spcPct val="150000"/>
              </a:lnSpc>
              <a:spcAft>
                <a:spcPts val="0"/>
              </a:spcAft>
            </a:pPr>
            <a:endPar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endParaRPr>
          </a:p>
          <a:p>
            <a:pPr algn="just">
              <a:lnSpc>
                <a:spcPct val="150000"/>
              </a:lnSpc>
            </a:pPr>
            <a:r>
              <a:rPr lang="en-GB" sz="2400" b="1" dirty="0">
                <a:solidFill>
                  <a:schemeClr val="bg1"/>
                </a:solidFill>
                <a:latin typeface="Linkpen 2a Join" panose="03050602060000000000" pitchFamily="66" charset="0"/>
              </a:rPr>
              <a:t>We pray for people who are ill at the moment that God will shine his healing light upon them and give them courage in their suffering.</a:t>
            </a:r>
            <a:endParaRPr lang="en-GB" sz="2400" dirty="0">
              <a:solidFill>
                <a:schemeClr val="bg1"/>
              </a:solidFill>
              <a:latin typeface="Linkpen 2a Join" panose="03050602060000000000" pitchFamily="66" charset="0"/>
            </a:endParaRPr>
          </a:p>
          <a:p>
            <a:pPr algn="just">
              <a:lnSpc>
                <a:spcPct val="150000"/>
              </a:lnSpc>
            </a:pPr>
            <a:endParaRPr lang="en-GB" sz="2400" dirty="0">
              <a:solidFill>
                <a:schemeClr val="bg1"/>
              </a:solidFill>
              <a:latin typeface="Linkpen 2a Join" panose="03050602060000000000" pitchFamily="66" charset="0"/>
            </a:endParaRPr>
          </a:p>
          <a:p>
            <a:pPr algn="just">
              <a:lnSpc>
                <a:spcPct val="150000"/>
              </a:lnSpc>
            </a:pP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Jesus Light of the World, pray for 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b="1" dirty="0">
                <a:solidFill>
                  <a:schemeClr val="bg1"/>
                </a:solidFill>
                <a:latin typeface="Linkpen 2a Join" panose="03050602060000000000" pitchFamily="66" charset="0"/>
                <a:ea typeface="Times New Roman" panose="02020603050405020304" pitchFamily="18" charset="0"/>
              </a:rPr>
              <a:t> </a:t>
            </a:r>
            <a:endParaRPr lang="en-GB" sz="1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1517764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17120" y="361189"/>
            <a:ext cx="7472855" cy="4939814"/>
          </a:xfrm>
          <a:prstGeom prst="rect">
            <a:avLst/>
          </a:prstGeom>
        </p:spPr>
        <p:txBody>
          <a:bodyPr wrap="square">
            <a:spAutoFit/>
          </a:bodyPr>
          <a:lstStyle/>
          <a:p>
            <a:pPr algn="just">
              <a:lnSpc>
                <a:spcPct val="150000"/>
              </a:lnSpc>
              <a:spcAft>
                <a:spcPts val="0"/>
              </a:spcAft>
            </a:pPr>
            <a:endPar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endParaRPr>
          </a:p>
          <a:p>
            <a:pPr algn="just">
              <a:lnSpc>
                <a:spcPct val="150000"/>
              </a:lnSpc>
            </a:pPr>
            <a:r>
              <a:rPr lang="en-GB" sz="2400" b="1" dirty="0">
                <a:solidFill>
                  <a:schemeClr val="bg1"/>
                </a:solidFill>
                <a:latin typeface="Linkpen 2a Join" panose="03050602060000000000" pitchFamily="66" charset="0"/>
              </a:rPr>
              <a:t>We pray for people who are having a hard time in Ukraine and Gaza that the wars will end soon and the hostages released so everyone will be safe.</a:t>
            </a:r>
            <a:endParaRPr lang="en-GB" sz="2400" dirty="0">
              <a:solidFill>
                <a:schemeClr val="bg1"/>
              </a:solidFill>
              <a:latin typeface="Linkpen 2a Join" panose="03050602060000000000" pitchFamily="66" charset="0"/>
            </a:endParaRPr>
          </a:p>
          <a:p>
            <a:pPr algn="just">
              <a:lnSpc>
                <a:spcPct val="150000"/>
              </a:lnSpc>
            </a:pPr>
            <a:endParaRPr lang="en-GB" sz="2400" dirty="0">
              <a:solidFill>
                <a:schemeClr val="bg1"/>
              </a:solidFill>
              <a:latin typeface="Linkpen 2a Join" panose="03050602060000000000" pitchFamily="66" charset="0"/>
            </a:endParaRPr>
          </a:p>
          <a:p>
            <a:pPr algn="just">
              <a:lnSpc>
                <a:spcPct val="150000"/>
              </a:lnSpc>
            </a:pP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cs typeface="Arial" panose="020B0604020202020204" pitchFamily="34" charset="0"/>
              </a:rPr>
              <a:t>Jesus Light of the World, pray for us.</a:t>
            </a:r>
            <a:endParaRPr lang="en-GB" sz="2400" dirty="0">
              <a:solidFill>
                <a:schemeClr val="bg1"/>
              </a:solidFill>
              <a:latin typeface="Linkpen 2a Join" panose="03050602060000000000" pitchFamily="66" charset="0"/>
              <a:ea typeface="Times New Roman" panose="02020603050405020304" pitchFamily="18" charset="0"/>
            </a:endParaRPr>
          </a:p>
          <a:p>
            <a:pPr>
              <a:lnSpc>
                <a:spcPct val="150000"/>
              </a:lnSpc>
              <a:spcAft>
                <a:spcPts val="0"/>
              </a:spcAft>
            </a:pPr>
            <a:r>
              <a:rPr lang="en-GB" b="1" dirty="0">
                <a:solidFill>
                  <a:schemeClr val="bg1"/>
                </a:solidFill>
                <a:latin typeface="Linkpen 2a Join" panose="03050602060000000000" pitchFamily="66" charset="0"/>
                <a:ea typeface="Times New Roman" panose="02020603050405020304" pitchFamily="18" charset="0"/>
              </a:rPr>
              <a:t> </a:t>
            </a:r>
            <a:endParaRPr lang="en-GB" sz="1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2589997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5D1CE53-2F47-4F4D-8F8A-635D0E8C9C94}"/>
              </a:ext>
            </a:extLst>
          </p:cNvPr>
          <p:cNvPicPr>
            <a:picLocks noGrp="1" noChangeAspect="1" noChangeArrowheads="1"/>
          </p:cNvPicPr>
          <p:nvPr>
            <p:ph idx="1"/>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l="6981" t="6965" r="34926" b="5806"/>
          <a:stretch/>
        </p:blipFill>
        <p:spPr bwMode="auto">
          <a:xfrm>
            <a:off x="5026151" y="0"/>
            <a:ext cx="632764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33340" y="424251"/>
            <a:ext cx="8032743" cy="6186309"/>
          </a:xfrm>
          <a:prstGeom prst="rect">
            <a:avLst/>
          </a:prstGeom>
        </p:spPr>
        <p:txBody>
          <a:bodyPr wrap="square">
            <a:spAutoFit/>
          </a:bodyPr>
          <a:lstStyle/>
          <a:p>
            <a:pPr algn="just">
              <a:lnSpc>
                <a:spcPct val="150000"/>
              </a:lnSpc>
            </a:pPr>
            <a:r>
              <a:rPr lang="en-GB" sz="2400" b="1" dirty="0">
                <a:solidFill>
                  <a:schemeClr val="bg1"/>
                </a:solidFill>
                <a:latin typeface="Linkpen 2a Join" panose="03050602060000000000" pitchFamily="66" charset="0"/>
              </a:rPr>
              <a:t>Gracious God, the source and creator of light, who revealed to the aged Simeon the Light which enlightens the whole word, dispel the darkness of our souls and brighten the path that lies before us, may we come at the last to stand in your eternal light; through him, who is the light of the world and the glory of your people Israel, your Son Jesus Christ our Lord. </a:t>
            </a:r>
          </a:p>
          <a:p>
            <a:pPr algn="just">
              <a:lnSpc>
                <a:spcPct val="150000"/>
              </a:lnSpc>
            </a:pPr>
            <a:r>
              <a:rPr lang="en-GB" sz="2400" b="1" dirty="0">
                <a:solidFill>
                  <a:schemeClr val="bg1"/>
                </a:solidFill>
                <a:latin typeface="Linkpen 2a Join" panose="03050602060000000000" pitchFamily="66" charset="0"/>
              </a:rPr>
              <a:t>Amen.</a:t>
            </a:r>
            <a:endParaRPr lang="en-GB" sz="2400" dirty="0">
              <a:solidFill>
                <a:schemeClr val="bg1"/>
              </a:solidFill>
              <a:latin typeface="Linkpen 2a Join" panose="03050602060000000000" pitchFamily="66" charset="0"/>
            </a:endParaRPr>
          </a:p>
          <a:p>
            <a:pPr>
              <a:lnSpc>
                <a:spcPct val="150000"/>
              </a:lnSpc>
              <a:spcAft>
                <a:spcPts val="0"/>
              </a:spcAft>
            </a:pPr>
            <a:r>
              <a:rPr lang="en-GB" sz="2400" b="1" dirty="0">
                <a:solidFill>
                  <a:schemeClr val="bg1"/>
                </a:solidFill>
                <a:latin typeface="Linkpen 2a Join" panose="03050602060000000000" pitchFamily="66" charset="0"/>
                <a:ea typeface="Times New Roman" panose="02020603050405020304" pitchFamily="18" charset="0"/>
              </a:rPr>
              <a:t> </a:t>
            </a:r>
            <a:endParaRPr lang="en-GB" sz="2400" dirty="0">
              <a:solidFill>
                <a:schemeClr val="bg1"/>
              </a:solidFill>
              <a:effectLst/>
              <a:latin typeface="Linkpen 2a Join" panose="03050602060000000000" pitchFamily="66" charset="0"/>
              <a:ea typeface="Times New Roman" panose="02020603050405020304" pitchFamily="18" charset="0"/>
            </a:endParaRPr>
          </a:p>
        </p:txBody>
      </p:sp>
    </p:spTree>
    <p:extLst>
      <p:ext uri="{BB962C8B-B14F-4D97-AF65-F5344CB8AC3E}">
        <p14:creationId xmlns:p14="http://schemas.microsoft.com/office/powerpoint/2010/main" val="2458664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D0A3F2-20FA-49B6-84E0-263A11BF7A02}"/>
              </a:ext>
            </a:extLst>
          </p:cNvPr>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t="10000"/>
          <a:stretch/>
        </p:blipFill>
        <p:spPr bwMode="auto">
          <a:xfrm>
            <a:off x="20" y="258184"/>
            <a:ext cx="12191980" cy="68720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0E674D-A12E-4004-B9BE-524290403F80}"/>
              </a:ext>
            </a:extLst>
          </p:cNvPr>
          <p:cNvSpPr txBox="1"/>
          <p:nvPr/>
        </p:nvSpPr>
        <p:spPr>
          <a:xfrm>
            <a:off x="897850" y="380364"/>
            <a:ext cx="9520309" cy="7248138"/>
          </a:xfrm>
          <a:prstGeom prst="rect">
            <a:avLst/>
          </a:prstGeom>
          <a:noFill/>
        </p:spPr>
        <p:txBody>
          <a:bodyPr wrap="square">
            <a:spAutoFit/>
          </a:bodyPr>
          <a:lstStyle/>
          <a:p>
            <a:pPr>
              <a:lnSpc>
                <a:spcPct val="150000"/>
              </a:lnSpc>
            </a:pPr>
            <a:r>
              <a:rPr lang="en-US" sz="2400" b="1" dirty="0">
                <a:latin typeface="Linkpen 2a Join" panose="03050602060000000000" pitchFamily="66" charset="0"/>
              </a:rPr>
              <a:t>In my wrestling and in my doubts</a:t>
            </a:r>
            <a:br>
              <a:rPr lang="en-US" sz="2400" b="1" dirty="0">
                <a:latin typeface="Linkpen 2a Join" panose="03050602060000000000" pitchFamily="66" charset="0"/>
              </a:rPr>
            </a:br>
            <a:r>
              <a:rPr lang="en-US" sz="2400" b="1" dirty="0">
                <a:latin typeface="Linkpen 2a Join" panose="03050602060000000000" pitchFamily="66" charset="0"/>
              </a:rPr>
              <a:t>In my failures You won't walk out</a:t>
            </a:r>
            <a:br>
              <a:rPr lang="en-US" sz="2400" b="1" dirty="0">
                <a:latin typeface="Linkpen 2a Join" panose="03050602060000000000" pitchFamily="66" charset="0"/>
              </a:rPr>
            </a:br>
            <a:r>
              <a:rPr lang="en-US" sz="2400" b="1" dirty="0">
                <a:latin typeface="Linkpen 2a Join" panose="03050602060000000000" pitchFamily="66" charset="0"/>
              </a:rPr>
              <a:t>Your great love will lead me through</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b="1" dirty="0">
                <a:latin typeface="Linkpen 2a Join" panose="03050602060000000000" pitchFamily="66" charset="0"/>
              </a:rPr>
            </a:br>
            <a:br>
              <a:rPr lang="en-US" sz="2400" b="1" dirty="0">
                <a:latin typeface="Linkpen 2a Join" panose="03050602060000000000" pitchFamily="66" charset="0"/>
              </a:rPr>
            </a:br>
            <a:r>
              <a:rPr lang="en-US" sz="2400" b="1" dirty="0">
                <a:latin typeface="Linkpen 2a Join" panose="03050602060000000000" pitchFamily="66" charset="0"/>
              </a:rPr>
              <a:t>In the silence, You won't let go</a:t>
            </a:r>
            <a:br>
              <a:rPr lang="en-US" sz="2400" b="1" dirty="0">
                <a:latin typeface="Linkpen 2a Join" panose="03050602060000000000" pitchFamily="66" charset="0"/>
              </a:rPr>
            </a:br>
            <a:r>
              <a:rPr lang="en-US" sz="2400" b="1" dirty="0">
                <a:latin typeface="Linkpen 2a Join" panose="03050602060000000000" pitchFamily="66" charset="0"/>
              </a:rPr>
              <a:t>In the questions, your truth will hold</a:t>
            </a:r>
            <a:br>
              <a:rPr lang="en-US" sz="2400" b="1" dirty="0">
                <a:latin typeface="Linkpen 2a Join" panose="03050602060000000000" pitchFamily="66" charset="0"/>
              </a:rPr>
            </a:br>
            <a:r>
              <a:rPr lang="en-US" sz="2400" b="1" dirty="0">
                <a:latin typeface="Linkpen 2a Join" panose="03050602060000000000" pitchFamily="66" charset="0"/>
              </a:rPr>
              <a:t>Your great love will lead me through</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b="1" dirty="0">
                <a:latin typeface="Linkpen 2a Join" panose="03050602060000000000" pitchFamily="66" charset="0"/>
              </a:rPr>
            </a:br>
            <a:br>
              <a:rPr lang="en-US" sz="2400" b="1" dirty="0">
                <a:latin typeface="Linkpen 2a Join" panose="03050602060000000000" pitchFamily="66" charset="0"/>
              </a:rPr>
            </a:br>
            <a:endParaRPr lang="en-GB" sz="2400" dirty="0">
              <a:latin typeface="Linkpen 2a Join" panose="03050602060000000000" pitchFamily="66" charset="0"/>
            </a:endParaRPr>
          </a:p>
        </p:txBody>
      </p:sp>
    </p:spTree>
    <p:extLst>
      <p:ext uri="{BB962C8B-B14F-4D97-AF65-F5344CB8AC3E}">
        <p14:creationId xmlns:p14="http://schemas.microsoft.com/office/powerpoint/2010/main" val="653684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D0A3F2-20FA-49B6-84E0-263A11BF7A02}"/>
              </a:ext>
            </a:extLst>
          </p:cNvPr>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t="10000"/>
          <a:stretch/>
        </p:blipFill>
        <p:spPr bwMode="auto">
          <a:xfrm>
            <a:off x="20" y="1"/>
            <a:ext cx="12191980" cy="68720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3764" y="139930"/>
            <a:ext cx="10785645" cy="7248138"/>
          </a:xfrm>
          <a:prstGeom prst="rect">
            <a:avLst/>
          </a:prstGeom>
        </p:spPr>
        <p:txBody>
          <a:bodyPr wrap="square">
            <a:spAutoFit/>
          </a:bodyPr>
          <a:lstStyle/>
          <a:p>
            <a:pPr>
              <a:lnSpc>
                <a:spcPct val="150000"/>
              </a:lnSpc>
            </a:pPr>
            <a:r>
              <a:rPr lang="en-US" sz="2400" b="1" dirty="0">
                <a:latin typeface="Linkpen 2a Join" panose="03050602060000000000" pitchFamily="66" charset="0"/>
              </a:rPr>
              <a:t>My Lighthouse, my lighthouse</a:t>
            </a:r>
            <a:br>
              <a:rPr lang="en-US" sz="2400" b="1" dirty="0">
                <a:latin typeface="Linkpen 2a Join" panose="03050602060000000000" pitchFamily="66" charset="0"/>
              </a:rPr>
            </a:br>
            <a:r>
              <a:rPr lang="en-US" sz="2400" b="1" dirty="0">
                <a:latin typeface="Linkpen 2a Join" panose="03050602060000000000" pitchFamily="66" charset="0"/>
              </a:rPr>
              <a:t>Shining in the darkness, I will follow You</a:t>
            </a:r>
            <a:br>
              <a:rPr lang="en-US" sz="2400" b="1" dirty="0">
                <a:latin typeface="Linkpen 2a Join" panose="03050602060000000000" pitchFamily="66" charset="0"/>
              </a:rPr>
            </a:br>
            <a:r>
              <a:rPr lang="en-US" sz="2400" b="1" dirty="0">
                <a:latin typeface="Linkpen 2a Join" panose="03050602060000000000" pitchFamily="66" charset="0"/>
              </a:rPr>
              <a:t>My Lighthouse, my Lighthouse</a:t>
            </a:r>
            <a:br>
              <a:rPr lang="en-US" sz="2400" b="1" dirty="0">
                <a:latin typeface="Linkpen 2a Join" panose="03050602060000000000" pitchFamily="66" charset="0"/>
              </a:rPr>
            </a:br>
            <a:r>
              <a:rPr lang="en-US" sz="2400" b="1" dirty="0">
                <a:latin typeface="Linkpen 2a Join" panose="03050602060000000000" pitchFamily="66" charset="0"/>
              </a:rPr>
              <a:t>I will trust the promise, you will carry me safe to shore</a:t>
            </a:r>
            <a:br>
              <a:rPr lang="en-US" sz="2400" b="1" dirty="0">
                <a:latin typeface="Linkpen 2a Join" panose="03050602060000000000" pitchFamily="66" charset="0"/>
              </a:rPr>
            </a:br>
            <a:r>
              <a:rPr lang="en-US" sz="2400" b="1" dirty="0">
                <a:latin typeface="Linkpen 2a Join" panose="03050602060000000000" pitchFamily="66" charset="0"/>
              </a:rPr>
              <a:t>Safe to shore, safe to shore, safe to shore.</a:t>
            </a:r>
          </a:p>
          <a:p>
            <a:pPr>
              <a:lnSpc>
                <a:spcPct val="150000"/>
              </a:lnSpc>
            </a:pPr>
            <a:endParaRPr lang="en-US" sz="2400" b="1" dirty="0">
              <a:latin typeface="Linkpen 2a Join" panose="03050602060000000000" pitchFamily="66" charset="0"/>
            </a:endParaRPr>
          </a:p>
          <a:p>
            <a:pPr>
              <a:lnSpc>
                <a:spcPct val="150000"/>
              </a:lnSpc>
            </a:pPr>
            <a:r>
              <a:rPr lang="en-US" sz="2400" b="1" dirty="0">
                <a:latin typeface="Linkpen 2a Join" panose="03050602060000000000" pitchFamily="66" charset="0"/>
              </a:rPr>
              <a:t>I won't fear what tomorrow brings</a:t>
            </a:r>
            <a:br>
              <a:rPr lang="en-US" sz="2400" b="1" dirty="0">
                <a:latin typeface="Linkpen 2a Join" panose="03050602060000000000" pitchFamily="66" charset="0"/>
              </a:rPr>
            </a:br>
            <a:r>
              <a:rPr lang="en-US" sz="2400" b="1" dirty="0">
                <a:latin typeface="Linkpen 2a Join" panose="03050602060000000000" pitchFamily="66" charset="0"/>
              </a:rPr>
              <a:t>With each morning I'll rise and sing</a:t>
            </a:r>
            <a:br>
              <a:rPr lang="en-US" sz="2400" b="1" dirty="0">
                <a:latin typeface="Linkpen 2a Join" panose="03050602060000000000" pitchFamily="66" charset="0"/>
              </a:rPr>
            </a:br>
            <a:r>
              <a:rPr lang="en-US" sz="2400" b="1" dirty="0">
                <a:latin typeface="Linkpen 2a Join" panose="03050602060000000000" pitchFamily="66" charset="0"/>
              </a:rPr>
              <a:t>My God's love will lead me through</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b="1" dirty="0">
                <a:latin typeface="Linkpen 2a Join" panose="03050602060000000000" pitchFamily="66" charset="0"/>
              </a:rPr>
            </a:br>
            <a:r>
              <a:rPr lang="en-US" sz="2400" b="1" dirty="0">
                <a:latin typeface="Linkpen 2a Join" panose="03050602060000000000" pitchFamily="66" charset="0"/>
              </a:rPr>
              <a:t>You are the peace in my troubled sea.</a:t>
            </a:r>
            <a:br>
              <a:rPr lang="en-US" sz="2400" dirty="0">
                <a:solidFill>
                  <a:srgbClr val="00B0F0"/>
                </a:solidFill>
                <a:latin typeface="Linkpen 2a Join" panose="03050602060000000000" pitchFamily="66" charset="0"/>
              </a:rPr>
            </a:br>
            <a:br>
              <a:rPr lang="en-US" sz="2400" dirty="0">
                <a:solidFill>
                  <a:srgbClr val="00B0F0"/>
                </a:solidFill>
                <a:latin typeface="Linkpen 2a Join" panose="03050602060000000000" pitchFamily="66" charset="0"/>
              </a:rPr>
            </a:br>
            <a:endParaRPr lang="en-GB" sz="2400" dirty="0">
              <a:latin typeface="Linkpen 2a Join" panose="03050602060000000000" pitchFamily="66" charset="0"/>
            </a:endParaRPr>
          </a:p>
        </p:txBody>
      </p:sp>
    </p:spTree>
    <p:extLst>
      <p:ext uri="{BB962C8B-B14F-4D97-AF65-F5344CB8AC3E}">
        <p14:creationId xmlns:p14="http://schemas.microsoft.com/office/powerpoint/2010/main" val="3280129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D0A3F2-20FA-49B6-84E0-263A11BF7A02}"/>
              </a:ext>
            </a:extLst>
          </p:cNvPr>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t="10000"/>
          <a:stretch/>
        </p:blipFill>
        <p:spPr bwMode="auto">
          <a:xfrm>
            <a:off x="20" y="1"/>
            <a:ext cx="12191980" cy="68720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81051" y="312103"/>
            <a:ext cx="11209330" cy="5693866"/>
          </a:xfrm>
          <a:prstGeom prst="rect">
            <a:avLst/>
          </a:prstGeom>
        </p:spPr>
        <p:txBody>
          <a:bodyPr wrap="square">
            <a:spAutoFit/>
          </a:bodyPr>
          <a:lstStyle/>
          <a:p>
            <a:pPr>
              <a:lnSpc>
                <a:spcPct val="150000"/>
              </a:lnSpc>
            </a:pPr>
            <a:r>
              <a:rPr lang="en-US" sz="2800" b="1" dirty="0">
                <a:latin typeface="Linkpen 2a Join" panose="03050602060000000000" pitchFamily="66" charset="0"/>
              </a:rPr>
              <a:t>My Lighthouse, my lighthouse</a:t>
            </a:r>
            <a:br>
              <a:rPr lang="en-US" sz="2800" b="1" dirty="0">
                <a:latin typeface="Linkpen 2a Join" panose="03050602060000000000" pitchFamily="66" charset="0"/>
              </a:rPr>
            </a:br>
            <a:r>
              <a:rPr lang="en-US" sz="2800" b="1" dirty="0">
                <a:latin typeface="Linkpen 2a Join" panose="03050602060000000000" pitchFamily="66" charset="0"/>
              </a:rPr>
              <a:t>Shining in the darkness, I will follow You</a:t>
            </a:r>
            <a:br>
              <a:rPr lang="en-US" sz="2800" b="1" dirty="0">
                <a:latin typeface="Linkpen 2a Join" panose="03050602060000000000" pitchFamily="66" charset="0"/>
              </a:rPr>
            </a:br>
            <a:r>
              <a:rPr lang="en-US" sz="2800" b="1" dirty="0">
                <a:latin typeface="Linkpen 2a Join" panose="03050602060000000000" pitchFamily="66" charset="0"/>
              </a:rPr>
              <a:t>My Lighthouse, my Lighthouse</a:t>
            </a:r>
            <a:br>
              <a:rPr lang="en-US" sz="2800" b="1" dirty="0">
                <a:latin typeface="Linkpen 2a Join" panose="03050602060000000000" pitchFamily="66" charset="0"/>
              </a:rPr>
            </a:br>
            <a:r>
              <a:rPr lang="en-US" sz="2800" b="1" dirty="0">
                <a:latin typeface="Linkpen 2a Join" panose="03050602060000000000" pitchFamily="66" charset="0"/>
              </a:rPr>
              <a:t>I will trust the promise,</a:t>
            </a:r>
            <a:br>
              <a:rPr lang="en-US" sz="2800" b="1" dirty="0">
                <a:latin typeface="Linkpen 2a Join" panose="03050602060000000000" pitchFamily="66" charset="0"/>
              </a:rPr>
            </a:br>
            <a:r>
              <a:rPr lang="en-US" sz="2800" b="1" dirty="0">
                <a:latin typeface="Linkpen 2a Join" panose="03050602060000000000" pitchFamily="66" charset="0"/>
              </a:rPr>
              <a:t>You will carry me safe to shore</a:t>
            </a:r>
            <a:br>
              <a:rPr lang="en-US" sz="2800" b="1" dirty="0">
                <a:latin typeface="Linkpen 2a Join" panose="03050602060000000000" pitchFamily="66" charset="0"/>
              </a:rPr>
            </a:br>
            <a:r>
              <a:rPr lang="en-US" sz="2800" b="1" dirty="0">
                <a:latin typeface="Linkpen 2a Join" panose="03050602060000000000" pitchFamily="66" charset="0"/>
              </a:rPr>
              <a:t>Safe to shore, safe to shore, safe to shore.</a:t>
            </a:r>
          </a:p>
          <a:p>
            <a:endParaRPr lang="en-US" sz="3200" b="1" i="1" dirty="0">
              <a:latin typeface="Comic Sans MS" panose="030F0702030302020204" pitchFamily="66" charset="0"/>
            </a:endParaRPr>
          </a:p>
          <a:p>
            <a:br>
              <a:rPr lang="en-US" sz="3200" dirty="0">
                <a:solidFill>
                  <a:srgbClr val="00B0F0"/>
                </a:solidFill>
              </a:rPr>
            </a:br>
            <a:br>
              <a:rPr lang="en-US" sz="2400" dirty="0">
                <a:solidFill>
                  <a:srgbClr val="00B0F0"/>
                </a:solidFill>
              </a:rPr>
            </a:br>
            <a:endParaRPr lang="en-GB" sz="2400" dirty="0"/>
          </a:p>
        </p:txBody>
      </p:sp>
    </p:spTree>
    <p:extLst>
      <p:ext uri="{BB962C8B-B14F-4D97-AF65-F5344CB8AC3E}">
        <p14:creationId xmlns:p14="http://schemas.microsoft.com/office/powerpoint/2010/main" val="1615699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Jesus the Light of the World — The Bible: The Power of Rebirth"/>
          <p:cNvPicPr>
            <a:picLocks noChangeAspect="1" noChangeArrowheads="1"/>
          </p:cNvPicPr>
          <p:nvPr/>
        </p:nvPicPr>
        <p:blipFill rotWithShape="1">
          <a:blip r:embed="rId2">
            <a:extLst>
              <a:ext uri="{28A0092B-C50C-407E-A947-70E740481C1C}">
                <a14:useLocalDpi xmlns:a14="http://schemas.microsoft.com/office/drawing/2010/main" val="0"/>
              </a:ext>
            </a:extLst>
          </a:blip>
          <a:srcRect l="19605" t="28" r="23898" b="4414"/>
          <a:stretch/>
        </p:blipFill>
        <p:spPr bwMode="auto">
          <a:xfrm>
            <a:off x="4845415" y="0"/>
            <a:ext cx="7346586" cy="69683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507F22-5C3A-4111-ADA6-C1154A8DB6BC}"/>
              </a:ext>
            </a:extLst>
          </p:cNvPr>
          <p:cNvSpPr txBox="1"/>
          <p:nvPr/>
        </p:nvSpPr>
        <p:spPr>
          <a:xfrm>
            <a:off x="5517931" y="249761"/>
            <a:ext cx="6843982" cy="1331134"/>
          </a:xfrm>
          <a:prstGeom prst="rect">
            <a:avLst/>
          </a:prstGeom>
          <a:noFill/>
        </p:spPr>
        <p:txBody>
          <a:bodyPr wrap="square">
            <a:spAutoFit/>
          </a:bodyPr>
          <a:lstStyle/>
          <a:p>
            <a:pPr algn="ctr">
              <a:lnSpc>
                <a:spcPct val="150000"/>
              </a:lnSpc>
            </a:pPr>
            <a:r>
              <a:rPr lang="en-US" sz="2800" b="1" kern="1200" dirty="0">
                <a:solidFill>
                  <a:srgbClr val="FFFFFF"/>
                </a:solidFill>
                <a:latin typeface="Linkpen 2a Join" panose="03050602060000000000" pitchFamily="66" charset="0"/>
              </a:rPr>
              <a:t>Share the light of Jesus </a:t>
            </a:r>
          </a:p>
          <a:p>
            <a:pPr algn="ctr">
              <a:lnSpc>
                <a:spcPct val="150000"/>
              </a:lnSpc>
            </a:pPr>
            <a:r>
              <a:rPr lang="en-US" sz="2800" b="1" kern="1200" dirty="0">
                <a:solidFill>
                  <a:srgbClr val="FFFFFF"/>
                </a:solidFill>
                <a:latin typeface="Linkpen 2a Join" panose="03050602060000000000" pitchFamily="66" charset="0"/>
              </a:rPr>
              <a:t>with everyone around us</a:t>
            </a:r>
            <a:endParaRPr lang="en-GB" sz="2800" dirty="0">
              <a:latin typeface="Linkpen 2a Join" panose="03050602060000000000" pitchFamily="66" charset="0"/>
            </a:endParaRPr>
          </a:p>
        </p:txBody>
      </p:sp>
      <p:pic>
        <p:nvPicPr>
          <p:cNvPr id="1026" name="Picture 2" descr="Jesus Christ - Light of the World | Christmas bible, Light of the world ..."/>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928"/>
          <a:stretch/>
        </p:blipFill>
        <p:spPr bwMode="auto">
          <a:xfrm>
            <a:off x="0" y="-1"/>
            <a:ext cx="4845415" cy="696835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See the source image">
            <a:extLst>
              <a:ext uri="{FF2B5EF4-FFF2-40B4-BE49-F238E27FC236}">
                <a16:creationId xmlns:a16="http://schemas.microsoft.com/office/drawing/2014/main" id="{8A5D5911-F5A9-0092-7658-2D6E14D963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3112" t="10748" r="10791" b="9842"/>
          <a:stretch>
            <a:fillRect/>
          </a:stretch>
        </p:blipFill>
        <p:spPr bwMode="auto">
          <a:xfrm>
            <a:off x="7944315" y="4893653"/>
            <a:ext cx="1991214" cy="1964346"/>
          </a:xfrm>
          <a:prstGeom prst="rect">
            <a:avLst/>
          </a:prstGeom>
          <a:noFill/>
          <a:ln w="38100" algn="in">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563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936</TotalTime>
  <Words>1368</Words>
  <Application>Microsoft Office PowerPoint</Application>
  <PresentationFormat>Widescreen</PresentationFormat>
  <Paragraphs>114</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Calibri Light</vt:lpstr>
      <vt:lpstr>CCW Cursive Writing 24</vt:lpstr>
      <vt:lpstr>Comic Sans MS</vt:lpstr>
      <vt:lpstr>Linkpen 2a Join</vt:lpstr>
      <vt:lpstr>Times New Roman</vt:lpstr>
      <vt:lpstr>Office Theme</vt:lpstr>
      <vt:lpstr>PowerPoint Presentation</vt:lpstr>
      <vt:lpstr>PowerPoint Presentation</vt:lpstr>
      <vt:lpstr>PowerPoint Presentation</vt:lpstr>
      <vt:lpstr>Prayers of Light </vt:lpstr>
      <vt:lpstr>PowerPoint Presentation</vt:lpstr>
      <vt:lpstr>PowerPoint Presentation</vt:lpstr>
      <vt:lpstr>PowerPoint Presentation</vt:lpstr>
      <vt:lpstr>          Lord, I am your servant, and now I can die in peace,  because you have kept your promise to me.  Simeon blessed them both, then he said to Mary,  Your heart will feel like its been pierced by a sword.    There was also a prophet, Anna, who never left the temple but worshipped night and day, fasting and praying.   She came over to Simeon and Mary and Joseph. Anna said,   I have seen Jesus  and held the baby in her arms.  Joseph and Mary left the temple with Jesus and returned to Galilee to their own town of Nazareth.  The Gospel of the Lord. Praise to you Lord Jesus Christ.     </vt:lpstr>
      <vt:lpstr>  This little guiding light of mine I’m going to let it shine. This little guiding light of mine I’m going to let it shine. This little guiding light of mine I’m going to let it shine. Let it shine, let it shine, let it shine.</vt:lpstr>
      <vt:lpstr>Take my little light round the world I’m going to let it shine. Take my little light round the world I’m going to let it shine. Take my little light round the world I’m going to let it shine. Let it shine, let it shine, let it shine.</vt:lpstr>
      <vt:lpstr>Don’t you (phew) my little light out, I’m going to let it shine. Don’t you (phew) my little light out, I’m going to let it shine. Don’t you (phew) my little light out, I’m going to let it shine. Let it shine, let it shine, let it shine.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Sue Collins</dc:creator>
  <cp:lastModifiedBy>Sue Collins</cp:lastModifiedBy>
  <cp:revision>59</cp:revision>
  <cp:lastPrinted>2025-02-06T09:31:42Z</cp:lastPrinted>
  <dcterms:created xsi:type="dcterms:W3CDTF">2020-01-30T19:38:23Z</dcterms:created>
  <dcterms:modified xsi:type="dcterms:W3CDTF">2025-02-06T14:12:41Z</dcterms:modified>
</cp:coreProperties>
</file>