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9" r:id="rId3"/>
    <p:sldId id="263" r:id="rId4"/>
    <p:sldId id="264" r:id="rId5"/>
    <p:sldId id="270" r:id="rId6"/>
    <p:sldId id="277" r:id="rId7"/>
    <p:sldId id="265" r:id="rId8"/>
    <p:sldId id="279" r:id="rId9"/>
    <p:sldId id="267" r:id="rId10"/>
    <p:sldId id="260" r:id="rId11"/>
    <p:sldId id="262" r:id="rId12"/>
    <p:sldId id="278" r:id="rId13"/>
    <p:sldId id="281" r:id="rId14"/>
    <p:sldId id="282"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99"/>
    <a:srgbClr val="008080"/>
    <a:srgbClr val="66CCFF"/>
    <a:srgbClr val="33CCCC"/>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3647" autoAdjust="0"/>
    <p:restoredTop sz="86013" autoAdjust="0"/>
  </p:normalViewPr>
  <p:slideViewPr>
    <p:cSldViewPr snapToGrid="0">
      <p:cViewPr varScale="1">
        <p:scale>
          <a:sx n="57" d="100"/>
          <a:sy n="57" d="100"/>
        </p:scale>
        <p:origin x="28" y="32"/>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495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2DC099-B853-45FC-978E-590DEFDA1CAF}" type="datetimeFigureOut">
              <a:rPr lang="en-GB" smtClean="0"/>
              <a:t>02/09/2025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C3DB91-E5B0-4A50-8CDE-FFAD979C63E2}" type="slidenum">
              <a:rPr lang="en-GB" smtClean="0"/>
              <a:t>‹#›</a:t>
            </a:fld>
            <a:endParaRPr lang="en-GB"/>
          </a:p>
        </p:txBody>
      </p:sp>
    </p:spTree>
    <p:extLst>
      <p:ext uri="{BB962C8B-B14F-4D97-AF65-F5344CB8AC3E}">
        <p14:creationId xmlns:p14="http://schemas.microsoft.com/office/powerpoint/2010/main" val="31438802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4C3DB91-E5B0-4A50-8CDE-FFAD979C63E2}" type="slidenum">
              <a:rPr lang="en-GB" smtClean="0"/>
              <a:t>2</a:t>
            </a:fld>
            <a:endParaRPr lang="en-GB"/>
          </a:p>
        </p:txBody>
      </p:sp>
    </p:spTree>
    <p:extLst>
      <p:ext uri="{BB962C8B-B14F-4D97-AF65-F5344CB8AC3E}">
        <p14:creationId xmlns:p14="http://schemas.microsoft.com/office/powerpoint/2010/main" val="2898522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4C3DB91-E5B0-4A50-8CDE-FFAD979C63E2}" type="slidenum">
              <a:rPr lang="en-GB" smtClean="0"/>
              <a:t>3</a:t>
            </a:fld>
            <a:endParaRPr lang="en-GB"/>
          </a:p>
        </p:txBody>
      </p:sp>
    </p:spTree>
    <p:extLst>
      <p:ext uri="{BB962C8B-B14F-4D97-AF65-F5344CB8AC3E}">
        <p14:creationId xmlns:p14="http://schemas.microsoft.com/office/powerpoint/2010/main" val="27826075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4C3DB91-E5B0-4A50-8CDE-FFAD979C63E2}" type="slidenum">
              <a:rPr lang="en-GB" smtClean="0"/>
              <a:t>4</a:t>
            </a:fld>
            <a:endParaRPr lang="en-GB"/>
          </a:p>
        </p:txBody>
      </p:sp>
    </p:spTree>
    <p:extLst>
      <p:ext uri="{BB962C8B-B14F-4D97-AF65-F5344CB8AC3E}">
        <p14:creationId xmlns:p14="http://schemas.microsoft.com/office/powerpoint/2010/main" val="31612662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4C3DB91-E5B0-4A50-8CDE-FFAD979C63E2}" type="slidenum">
              <a:rPr lang="en-GB" smtClean="0"/>
              <a:t>5</a:t>
            </a:fld>
            <a:endParaRPr lang="en-GB"/>
          </a:p>
        </p:txBody>
      </p:sp>
    </p:spTree>
    <p:extLst>
      <p:ext uri="{BB962C8B-B14F-4D97-AF65-F5344CB8AC3E}">
        <p14:creationId xmlns:p14="http://schemas.microsoft.com/office/powerpoint/2010/main" val="16210062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1FB725-F8C7-9864-40A7-796A2FDE19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78E0F9-8339-3950-6091-11D1765D90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23AE00-5F03-E8DB-1259-AAD081B3B4C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C58B3A8-BD78-7F07-35A9-5C9711CA88DF}"/>
              </a:ext>
            </a:extLst>
          </p:cNvPr>
          <p:cNvSpPr>
            <a:spLocks noGrp="1"/>
          </p:cNvSpPr>
          <p:nvPr>
            <p:ph type="sldNum" sz="quarter" idx="10"/>
          </p:nvPr>
        </p:nvSpPr>
        <p:spPr/>
        <p:txBody>
          <a:bodyPr/>
          <a:lstStyle/>
          <a:p>
            <a:fld id="{74C3DB91-E5B0-4A50-8CDE-FFAD979C63E2}" type="slidenum">
              <a:rPr lang="en-GB" smtClean="0"/>
              <a:t>6</a:t>
            </a:fld>
            <a:endParaRPr lang="en-GB"/>
          </a:p>
        </p:txBody>
      </p:sp>
    </p:spTree>
    <p:extLst>
      <p:ext uri="{BB962C8B-B14F-4D97-AF65-F5344CB8AC3E}">
        <p14:creationId xmlns:p14="http://schemas.microsoft.com/office/powerpoint/2010/main" val="2309939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4C3DB91-E5B0-4A50-8CDE-FFAD979C63E2}" type="slidenum">
              <a:rPr lang="en-GB" smtClean="0"/>
              <a:t>7</a:t>
            </a:fld>
            <a:endParaRPr lang="en-GB"/>
          </a:p>
        </p:txBody>
      </p:sp>
    </p:spTree>
    <p:extLst>
      <p:ext uri="{BB962C8B-B14F-4D97-AF65-F5344CB8AC3E}">
        <p14:creationId xmlns:p14="http://schemas.microsoft.com/office/powerpoint/2010/main" val="23410812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F5FC62-24F2-42B3-555C-60ABA244AE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F2ABAD-BD6E-4C8F-BB7A-8AD845D266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42F6BA-6F91-5F23-E95C-BA2B4E61344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2DB4C65-2094-2ED6-4D2B-3F8E4A791CC9}"/>
              </a:ext>
            </a:extLst>
          </p:cNvPr>
          <p:cNvSpPr>
            <a:spLocks noGrp="1"/>
          </p:cNvSpPr>
          <p:nvPr>
            <p:ph type="sldNum" sz="quarter" idx="10"/>
          </p:nvPr>
        </p:nvSpPr>
        <p:spPr/>
        <p:txBody>
          <a:bodyPr/>
          <a:lstStyle/>
          <a:p>
            <a:fld id="{74C3DB91-E5B0-4A50-8CDE-FFAD979C63E2}" type="slidenum">
              <a:rPr lang="en-GB" smtClean="0"/>
              <a:t>8</a:t>
            </a:fld>
            <a:endParaRPr lang="en-GB"/>
          </a:p>
        </p:txBody>
      </p:sp>
    </p:spTree>
    <p:extLst>
      <p:ext uri="{BB962C8B-B14F-4D97-AF65-F5344CB8AC3E}">
        <p14:creationId xmlns:p14="http://schemas.microsoft.com/office/powerpoint/2010/main" val="40108155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4C3DB91-E5B0-4A50-8CDE-FFAD979C63E2}" type="slidenum">
              <a:rPr lang="en-GB" smtClean="0"/>
              <a:t>9</a:t>
            </a:fld>
            <a:endParaRPr lang="en-GB"/>
          </a:p>
        </p:txBody>
      </p:sp>
    </p:spTree>
    <p:extLst>
      <p:ext uri="{BB962C8B-B14F-4D97-AF65-F5344CB8AC3E}">
        <p14:creationId xmlns:p14="http://schemas.microsoft.com/office/powerpoint/2010/main" val="2868429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4C3DB91-E5B0-4A50-8CDE-FFAD979C63E2}" type="slidenum">
              <a:rPr lang="en-GB" smtClean="0"/>
              <a:t>10</a:t>
            </a:fld>
            <a:endParaRPr lang="en-GB"/>
          </a:p>
        </p:txBody>
      </p:sp>
    </p:spTree>
    <p:extLst>
      <p:ext uri="{BB962C8B-B14F-4D97-AF65-F5344CB8AC3E}">
        <p14:creationId xmlns:p14="http://schemas.microsoft.com/office/powerpoint/2010/main" val="12693140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4C3DB91-E5B0-4A50-8CDE-FFAD979C63E2}" type="slidenum">
              <a:rPr lang="en-GB" smtClean="0"/>
              <a:t>11</a:t>
            </a:fld>
            <a:endParaRPr lang="en-GB"/>
          </a:p>
        </p:txBody>
      </p:sp>
    </p:spTree>
    <p:extLst>
      <p:ext uri="{BB962C8B-B14F-4D97-AF65-F5344CB8AC3E}">
        <p14:creationId xmlns:p14="http://schemas.microsoft.com/office/powerpoint/2010/main" val="7879971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3414EC-BF6E-2570-1B9B-EF0054DF7F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092C0C-7713-D9AD-4DA4-C673EF6F4E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7A9CEC-47D8-DB50-DA7D-FD86987CB6F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B472C6A-0BD3-26DB-727C-6A9471BCD1DE}"/>
              </a:ext>
            </a:extLst>
          </p:cNvPr>
          <p:cNvSpPr>
            <a:spLocks noGrp="1"/>
          </p:cNvSpPr>
          <p:nvPr>
            <p:ph type="sldNum" sz="quarter" idx="10"/>
          </p:nvPr>
        </p:nvSpPr>
        <p:spPr/>
        <p:txBody>
          <a:bodyPr/>
          <a:lstStyle/>
          <a:p>
            <a:fld id="{74C3DB91-E5B0-4A50-8CDE-FFAD979C63E2}" type="slidenum">
              <a:rPr lang="en-GB" smtClean="0"/>
              <a:t>12</a:t>
            </a:fld>
            <a:endParaRPr lang="en-GB"/>
          </a:p>
        </p:txBody>
      </p:sp>
    </p:spTree>
    <p:extLst>
      <p:ext uri="{BB962C8B-B14F-4D97-AF65-F5344CB8AC3E}">
        <p14:creationId xmlns:p14="http://schemas.microsoft.com/office/powerpoint/2010/main" val="40242363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5583D37-BAC7-4F7A-BCCF-3810D86190B2}" type="datetimeFigureOut">
              <a:rPr lang="en-GB" smtClean="0"/>
              <a:t>02/09/2025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A4BAEC-9B69-4C59-87EE-0A099761F0FE}" type="slidenum">
              <a:rPr lang="en-GB" smtClean="0"/>
              <a:t>‹#›</a:t>
            </a:fld>
            <a:endParaRPr lang="en-GB"/>
          </a:p>
        </p:txBody>
      </p:sp>
    </p:spTree>
    <p:extLst>
      <p:ext uri="{BB962C8B-B14F-4D97-AF65-F5344CB8AC3E}">
        <p14:creationId xmlns:p14="http://schemas.microsoft.com/office/powerpoint/2010/main" val="37936862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5583D37-BAC7-4F7A-BCCF-3810D86190B2}" type="datetimeFigureOut">
              <a:rPr lang="en-GB" smtClean="0"/>
              <a:t>02/09/2025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A4BAEC-9B69-4C59-87EE-0A099761F0FE}" type="slidenum">
              <a:rPr lang="en-GB" smtClean="0"/>
              <a:t>‹#›</a:t>
            </a:fld>
            <a:endParaRPr lang="en-GB"/>
          </a:p>
        </p:txBody>
      </p:sp>
    </p:spTree>
    <p:extLst>
      <p:ext uri="{BB962C8B-B14F-4D97-AF65-F5344CB8AC3E}">
        <p14:creationId xmlns:p14="http://schemas.microsoft.com/office/powerpoint/2010/main" val="4772451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5583D37-BAC7-4F7A-BCCF-3810D86190B2}" type="datetimeFigureOut">
              <a:rPr lang="en-GB" smtClean="0"/>
              <a:t>02/09/2025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A4BAEC-9B69-4C59-87EE-0A099761F0FE}" type="slidenum">
              <a:rPr lang="en-GB" smtClean="0"/>
              <a:t>‹#›</a:t>
            </a:fld>
            <a:endParaRPr lang="en-GB"/>
          </a:p>
        </p:txBody>
      </p:sp>
    </p:spTree>
    <p:extLst>
      <p:ext uri="{BB962C8B-B14F-4D97-AF65-F5344CB8AC3E}">
        <p14:creationId xmlns:p14="http://schemas.microsoft.com/office/powerpoint/2010/main" val="41277691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5583D37-BAC7-4F7A-BCCF-3810D86190B2}" type="datetimeFigureOut">
              <a:rPr lang="en-GB" smtClean="0"/>
              <a:t>02/09/2025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A4BAEC-9B69-4C59-87EE-0A099761F0FE}" type="slidenum">
              <a:rPr lang="en-GB" smtClean="0"/>
              <a:t>‹#›</a:t>
            </a:fld>
            <a:endParaRPr lang="en-GB"/>
          </a:p>
        </p:txBody>
      </p:sp>
    </p:spTree>
    <p:extLst>
      <p:ext uri="{BB962C8B-B14F-4D97-AF65-F5344CB8AC3E}">
        <p14:creationId xmlns:p14="http://schemas.microsoft.com/office/powerpoint/2010/main" val="13427451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5583D37-BAC7-4F7A-BCCF-3810D86190B2}" type="datetimeFigureOut">
              <a:rPr lang="en-GB" smtClean="0"/>
              <a:t>02/09/2025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AA4BAEC-9B69-4C59-87EE-0A099761F0FE}" type="slidenum">
              <a:rPr lang="en-GB" smtClean="0"/>
              <a:t>‹#›</a:t>
            </a:fld>
            <a:endParaRPr lang="en-GB"/>
          </a:p>
        </p:txBody>
      </p:sp>
    </p:spTree>
    <p:extLst>
      <p:ext uri="{BB962C8B-B14F-4D97-AF65-F5344CB8AC3E}">
        <p14:creationId xmlns:p14="http://schemas.microsoft.com/office/powerpoint/2010/main" val="21928725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5583D37-BAC7-4F7A-BCCF-3810D86190B2}" type="datetimeFigureOut">
              <a:rPr lang="en-GB" smtClean="0"/>
              <a:t>02/09/2025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AA4BAEC-9B69-4C59-87EE-0A099761F0FE}" type="slidenum">
              <a:rPr lang="en-GB" smtClean="0"/>
              <a:t>‹#›</a:t>
            </a:fld>
            <a:endParaRPr lang="en-GB"/>
          </a:p>
        </p:txBody>
      </p:sp>
    </p:spTree>
    <p:extLst>
      <p:ext uri="{BB962C8B-B14F-4D97-AF65-F5344CB8AC3E}">
        <p14:creationId xmlns:p14="http://schemas.microsoft.com/office/powerpoint/2010/main" val="1806727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583D37-BAC7-4F7A-BCCF-3810D86190B2}" type="datetimeFigureOut">
              <a:rPr lang="en-GB" smtClean="0"/>
              <a:t>02/09/2025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AA4BAEC-9B69-4C59-87EE-0A099761F0FE}" type="slidenum">
              <a:rPr lang="en-GB" smtClean="0"/>
              <a:t>‹#›</a:t>
            </a:fld>
            <a:endParaRPr lang="en-GB"/>
          </a:p>
        </p:txBody>
      </p:sp>
    </p:spTree>
    <p:extLst>
      <p:ext uri="{BB962C8B-B14F-4D97-AF65-F5344CB8AC3E}">
        <p14:creationId xmlns:p14="http://schemas.microsoft.com/office/powerpoint/2010/main" val="30890117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5583D37-BAC7-4F7A-BCCF-3810D86190B2}" type="datetimeFigureOut">
              <a:rPr lang="en-GB" smtClean="0"/>
              <a:t>02/09/2025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A4BAEC-9B69-4C59-87EE-0A099761F0FE}" type="slidenum">
              <a:rPr lang="en-GB" smtClean="0"/>
              <a:t>‹#›</a:t>
            </a:fld>
            <a:endParaRPr lang="en-GB"/>
          </a:p>
        </p:txBody>
      </p:sp>
    </p:spTree>
    <p:extLst>
      <p:ext uri="{BB962C8B-B14F-4D97-AF65-F5344CB8AC3E}">
        <p14:creationId xmlns:p14="http://schemas.microsoft.com/office/powerpoint/2010/main" val="15525503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5583D37-BAC7-4F7A-BCCF-3810D86190B2}" type="datetimeFigureOut">
              <a:rPr lang="en-GB" smtClean="0"/>
              <a:t>02/09/2025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AA4BAEC-9B69-4C59-87EE-0A099761F0FE}" type="slidenum">
              <a:rPr lang="en-GB" smtClean="0"/>
              <a:t>‹#›</a:t>
            </a:fld>
            <a:endParaRPr lang="en-GB"/>
          </a:p>
        </p:txBody>
      </p:sp>
    </p:spTree>
    <p:extLst>
      <p:ext uri="{BB962C8B-B14F-4D97-AF65-F5344CB8AC3E}">
        <p14:creationId xmlns:p14="http://schemas.microsoft.com/office/powerpoint/2010/main" val="5684488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5583D37-BAC7-4F7A-BCCF-3810D86190B2}" type="datetimeFigureOut">
              <a:rPr lang="en-GB" smtClean="0"/>
              <a:t>02/09/2025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A4BAEC-9B69-4C59-87EE-0A099761F0FE}" type="slidenum">
              <a:rPr lang="en-GB" smtClean="0"/>
              <a:t>‹#›</a:t>
            </a:fld>
            <a:endParaRPr lang="en-GB"/>
          </a:p>
        </p:txBody>
      </p:sp>
    </p:spTree>
    <p:extLst>
      <p:ext uri="{BB962C8B-B14F-4D97-AF65-F5344CB8AC3E}">
        <p14:creationId xmlns:p14="http://schemas.microsoft.com/office/powerpoint/2010/main" val="29903737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5583D37-BAC7-4F7A-BCCF-3810D86190B2}" type="datetimeFigureOut">
              <a:rPr lang="en-GB" smtClean="0"/>
              <a:t>02/09/2025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AA4BAEC-9B69-4C59-87EE-0A099761F0FE}" type="slidenum">
              <a:rPr lang="en-GB" smtClean="0"/>
              <a:t>‹#›</a:t>
            </a:fld>
            <a:endParaRPr lang="en-GB"/>
          </a:p>
        </p:txBody>
      </p:sp>
    </p:spTree>
    <p:extLst>
      <p:ext uri="{BB962C8B-B14F-4D97-AF65-F5344CB8AC3E}">
        <p14:creationId xmlns:p14="http://schemas.microsoft.com/office/powerpoint/2010/main" val="19842230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808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583D37-BAC7-4F7A-BCCF-3810D86190B2}" type="datetimeFigureOut">
              <a:rPr lang="en-GB" smtClean="0"/>
              <a:t>02/09/2025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A4BAEC-9B69-4C59-87EE-0A099761F0FE}" type="slidenum">
              <a:rPr lang="en-GB" smtClean="0"/>
              <a:t>‹#›</a:t>
            </a:fld>
            <a:endParaRPr lang="en-GB"/>
          </a:p>
        </p:txBody>
      </p:sp>
    </p:spTree>
    <p:extLst>
      <p:ext uri="{BB962C8B-B14F-4D97-AF65-F5344CB8AC3E}">
        <p14:creationId xmlns:p14="http://schemas.microsoft.com/office/powerpoint/2010/main" val="1677156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9.pn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microsoft.com/office/2007/relationships/hdphoto" Target="../media/hdphoto2.wdp"/></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 Id="rId5" Type="http://schemas.openxmlformats.org/officeDocument/2006/relationships/image" Target="../media/image19.jpeg"/><Relationship Id="rId4" Type="http://schemas.openxmlformats.org/officeDocument/2006/relationships/image" Target="../media/image18.jpeg"/></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5584874"/>
            <a:ext cx="12192000" cy="1046440"/>
          </a:xfrm>
          <a:prstGeom prst="rect">
            <a:avLst/>
          </a:prstGeom>
          <a:solidFill>
            <a:schemeClr val="bg1"/>
          </a:solidFill>
          <a:ln>
            <a:solidFill>
              <a:schemeClr val="bg1"/>
            </a:solidFill>
          </a:ln>
        </p:spPr>
        <p:txBody>
          <a:bodyPr wrap="square" rtlCol="0">
            <a:spAutoFit/>
          </a:bodyPr>
          <a:lstStyle/>
          <a:p>
            <a:pPr algn="ctr"/>
            <a:endParaRPr lang="en-GB" sz="200" b="1" dirty="0">
              <a:solidFill>
                <a:srgbClr val="009999"/>
              </a:solidFill>
              <a:latin typeface="Linkpen 2a Join" panose="03050602060000000000" pitchFamily="66" charset="0"/>
            </a:endParaRPr>
          </a:p>
          <a:p>
            <a:pPr algn="ctr"/>
            <a:endParaRPr lang="en-GB" sz="200" b="1" dirty="0">
              <a:solidFill>
                <a:srgbClr val="009999"/>
              </a:solidFill>
              <a:latin typeface="Linkpen 2a Join" panose="03050602060000000000" pitchFamily="66" charset="0"/>
            </a:endParaRPr>
          </a:p>
          <a:p>
            <a:pPr algn="ctr"/>
            <a:endParaRPr lang="en-GB" sz="200" b="1" dirty="0">
              <a:solidFill>
                <a:srgbClr val="009999"/>
              </a:solidFill>
              <a:latin typeface="Linkpen 2a Join" panose="03050602060000000000" pitchFamily="66" charset="0"/>
            </a:endParaRPr>
          </a:p>
          <a:p>
            <a:pPr algn="ctr"/>
            <a:endParaRPr lang="en-GB" sz="200" b="1" dirty="0">
              <a:solidFill>
                <a:srgbClr val="009999"/>
              </a:solidFill>
              <a:latin typeface="Linkpen 2a Join" panose="03050602060000000000" pitchFamily="66" charset="0"/>
            </a:endParaRPr>
          </a:p>
          <a:p>
            <a:pPr algn="ctr"/>
            <a:r>
              <a:rPr lang="en-GB" sz="5400" b="1" dirty="0">
                <a:solidFill>
                  <a:srgbClr val="009999"/>
                </a:solidFill>
                <a:latin typeface="Linkpen 2a Join" panose="03050602060000000000" pitchFamily="66" charset="0"/>
              </a:rPr>
              <a:t>Saint Carlo Acutis 1991-2006</a:t>
            </a:r>
          </a:p>
        </p:txBody>
      </p:sp>
      <p:sp>
        <p:nvSpPr>
          <p:cNvPr id="8" name="TextBox 7"/>
          <p:cNvSpPr txBox="1"/>
          <p:nvPr/>
        </p:nvSpPr>
        <p:spPr>
          <a:xfrm>
            <a:off x="4515729" y="253218"/>
            <a:ext cx="7033846" cy="4431324"/>
          </a:xfrm>
          <a:prstGeom prst="rect">
            <a:avLst/>
          </a:prstGeom>
          <a:noFill/>
        </p:spPr>
        <p:txBody>
          <a:bodyPr wrap="square" rtlCol="0">
            <a:spAutoFit/>
          </a:bodyPr>
          <a:lstStyle/>
          <a:p>
            <a:endParaRPr lang="en-GB" dirty="0"/>
          </a:p>
        </p:txBody>
      </p:sp>
      <p:sp>
        <p:nvSpPr>
          <p:cNvPr id="9" name="TextBox 8"/>
          <p:cNvSpPr txBox="1"/>
          <p:nvPr/>
        </p:nvSpPr>
        <p:spPr>
          <a:xfrm>
            <a:off x="4691575" y="2279089"/>
            <a:ext cx="6682153" cy="1877437"/>
          </a:xfrm>
          <a:prstGeom prst="rect">
            <a:avLst/>
          </a:prstGeom>
          <a:noFill/>
        </p:spPr>
        <p:txBody>
          <a:bodyPr wrap="square" rtlCol="0">
            <a:spAutoFit/>
          </a:bodyPr>
          <a:lstStyle/>
          <a:p>
            <a:pPr algn="ctr"/>
            <a:r>
              <a:rPr lang="en-GB" sz="4400" i="1" dirty="0">
                <a:solidFill>
                  <a:schemeClr val="bg1"/>
                </a:solidFill>
                <a:latin typeface="Linkpen 2a Join" panose="03050602060000000000" pitchFamily="66" charset="0"/>
              </a:rPr>
              <a:t>‘</a:t>
            </a:r>
            <a:r>
              <a:rPr lang="en-GB" sz="3600" i="1" dirty="0">
                <a:solidFill>
                  <a:schemeClr val="bg1"/>
                </a:solidFill>
                <a:latin typeface="Linkpen 2a Join" panose="03050602060000000000" pitchFamily="66" charset="0"/>
              </a:rPr>
              <a:t>To always be close to Jesus, that is my life plan.’</a:t>
            </a:r>
          </a:p>
        </p:txBody>
      </p:sp>
      <p:pic>
        <p:nvPicPr>
          <p:cNvPr id="3" name="Picture 2">
            <a:extLst>
              <a:ext uri="{FF2B5EF4-FFF2-40B4-BE49-F238E27FC236}">
                <a16:creationId xmlns:a16="http://schemas.microsoft.com/office/drawing/2014/main" id="{F9E01D1C-2A74-2972-54A3-A04D370699B6}"/>
              </a:ext>
            </a:extLst>
          </p:cNvPr>
          <p:cNvPicPr>
            <a:picLocks noChangeAspect="1"/>
          </p:cNvPicPr>
          <p:nvPr/>
        </p:nvPicPr>
        <p:blipFill>
          <a:blip r:embed="rId2">
            <a:clrChange>
              <a:clrFrom>
                <a:srgbClr val="F8F2D8"/>
              </a:clrFrom>
              <a:clrTo>
                <a:srgbClr val="F8F2D8">
                  <a:alpha val="0"/>
                </a:srgbClr>
              </a:clrTo>
            </a:clrChange>
          </a:blip>
          <a:stretch>
            <a:fillRect/>
          </a:stretch>
        </p:blipFill>
        <p:spPr>
          <a:xfrm>
            <a:off x="4515728" y="3670314"/>
            <a:ext cx="1154194" cy="1661739"/>
          </a:xfrm>
          <a:prstGeom prst="rect">
            <a:avLst/>
          </a:prstGeom>
        </p:spPr>
      </p:pic>
      <p:pic>
        <p:nvPicPr>
          <p:cNvPr id="3076" name="Picture 4">
            <a:extLst>
              <a:ext uri="{FF2B5EF4-FFF2-40B4-BE49-F238E27FC236}">
                <a16:creationId xmlns:a16="http://schemas.microsoft.com/office/drawing/2014/main" id="{E7D1DDCA-BC8B-92D4-48F8-7B2C74B5CD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8920" y="441530"/>
            <a:ext cx="3974912" cy="4798686"/>
          </a:xfrm>
          <a:prstGeom prst="rect">
            <a:avLst/>
          </a:prstGeom>
          <a:noFill/>
          <a:ln w="38100">
            <a:solidFill>
              <a:schemeClr val="bg1"/>
            </a:solidFill>
          </a:ln>
          <a:extLst>
            <a:ext uri="{909E8E84-426E-40DD-AFC4-6F175D3DCCD1}">
              <a14:hiddenFill xmlns:a14="http://schemas.microsoft.com/office/drawing/2010/main">
                <a:solidFill>
                  <a:srgbClr val="FFFFFF"/>
                </a:solidFill>
              </a14:hiddenFill>
            </a:ext>
          </a:extLst>
        </p:spPr>
      </p:pic>
      <p:pic>
        <p:nvPicPr>
          <p:cNvPr id="10" name="Online Media 1" title="Carlo Acutis Animation">
            <a:hlinkClick r:id="" action="ppaction://media"/>
            <a:extLst>
              <a:ext uri="{FF2B5EF4-FFF2-40B4-BE49-F238E27FC236}">
                <a16:creationId xmlns:a16="http://schemas.microsoft.com/office/drawing/2014/main" id="{9BC5BC0B-D387-4502-AF81-0AE310C2969E}"/>
              </a:ext>
            </a:extLst>
          </p:cNvPr>
          <p:cNvPicPr/>
          <p:nvPr/>
        </p:nvPicPr>
        <p:blipFill>
          <a:blip r:embed="rId4"/>
          <a:stretch>
            <a:fillRect/>
          </a:stretch>
        </p:blipFill>
        <p:spPr>
          <a:xfrm>
            <a:off x="9288155" y="441530"/>
            <a:ext cx="2337787" cy="1666184"/>
          </a:xfrm>
          <a:prstGeom prst="rect">
            <a:avLst/>
          </a:prstGeom>
          <a:ln w="38100">
            <a:solidFill>
              <a:schemeClr val="bg1"/>
            </a:solidFill>
          </a:ln>
        </p:spPr>
      </p:pic>
    </p:spTree>
    <p:extLst>
      <p:ext uri="{BB962C8B-B14F-4D97-AF65-F5344CB8AC3E}">
        <p14:creationId xmlns:p14="http://schemas.microsoft.com/office/powerpoint/2010/main" val="8285065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042052" y="847858"/>
            <a:ext cx="4717066" cy="4893647"/>
          </a:xfrm>
          <a:prstGeom prst="rect">
            <a:avLst/>
          </a:prstGeom>
          <a:noFill/>
        </p:spPr>
        <p:txBody>
          <a:bodyPr wrap="square" rtlCol="0">
            <a:spAutoFit/>
          </a:bodyPr>
          <a:lstStyle/>
          <a:p>
            <a:pPr algn="just">
              <a:lnSpc>
                <a:spcPct val="150000"/>
              </a:lnSpc>
            </a:pPr>
            <a:r>
              <a:rPr lang="en-GB" sz="2600" b="1" dirty="0">
                <a:solidFill>
                  <a:schemeClr val="bg1"/>
                </a:solidFill>
                <a:latin typeface="Linkpen 2a Join" panose="03050602060000000000" pitchFamily="66" charset="0"/>
              </a:rPr>
              <a:t>Carlo Acutis was born on 3</a:t>
            </a:r>
            <a:r>
              <a:rPr lang="en-GB" sz="2600" b="1" baseline="30000" dirty="0">
                <a:solidFill>
                  <a:schemeClr val="bg1"/>
                </a:solidFill>
                <a:latin typeface="Linkpen 2a Join" panose="03050602060000000000" pitchFamily="66" charset="0"/>
              </a:rPr>
              <a:t>rd</a:t>
            </a:r>
            <a:r>
              <a:rPr lang="en-GB" sz="2600" b="1" dirty="0">
                <a:solidFill>
                  <a:schemeClr val="bg1"/>
                </a:solidFill>
                <a:latin typeface="Linkpen 2a Join" panose="03050602060000000000" pitchFamily="66" charset="0"/>
              </a:rPr>
              <a:t> May  1991, in Fulham, London and was baptised on the 18</a:t>
            </a:r>
            <a:r>
              <a:rPr lang="en-GB" sz="2600" b="1" baseline="30000" dirty="0">
                <a:solidFill>
                  <a:schemeClr val="bg1"/>
                </a:solidFill>
                <a:latin typeface="Linkpen 2a Join" panose="03050602060000000000" pitchFamily="66" charset="0"/>
              </a:rPr>
              <a:t>th</a:t>
            </a:r>
            <a:r>
              <a:rPr lang="en-GB" sz="2600" b="1" dirty="0">
                <a:solidFill>
                  <a:schemeClr val="bg1"/>
                </a:solidFill>
                <a:latin typeface="Linkpen 2a Join" panose="03050602060000000000" pitchFamily="66" charset="0"/>
              </a:rPr>
              <a:t> May. When he was two months old the family moved back to Milan in Italy.</a:t>
            </a:r>
          </a:p>
        </p:txBody>
      </p:sp>
      <p:pic>
        <p:nvPicPr>
          <p:cNvPr id="13314" name="Picture 2" descr="Servite Catholic Church, Fulham Road © Robin Webster :: Geograph Britain  and Ireland"/>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59311" y="1145650"/>
            <a:ext cx="5730752" cy="4298064"/>
          </a:xfrm>
          <a:prstGeom prst="rect">
            <a:avLst/>
          </a:prstGeom>
          <a:noFill/>
          <a:ln w="38100">
            <a:solidFill>
              <a:schemeClr val="bg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90124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2165" y="1404289"/>
            <a:ext cx="5772896" cy="3693319"/>
          </a:xfrm>
          <a:prstGeom prst="rect">
            <a:avLst/>
          </a:prstGeom>
          <a:noFill/>
        </p:spPr>
        <p:txBody>
          <a:bodyPr wrap="square" rtlCol="0">
            <a:spAutoFit/>
          </a:bodyPr>
          <a:lstStyle/>
          <a:p>
            <a:pPr algn="just">
              <a:lnSpc>
                <a:spcPct val="150000"/>
              </a:lnSpc>
            </a:pPr>
            <a:r>
              <a:rPr lang="en-GB" sz="2600" b="1" dirty="0">
                <a:solidFill>
                  <a:schemeClr val="bg1"/>
                </a:solidFill>
                <a:latin typeface="Linkpen 2a Join" panose="03050602060000000000" pitchFamily="66" charset="0"/>
              </a:rPr>
              <a:t>From a young age, Carlo </a:t>
            </a:r>
            <a:r>
              <a:rPr lang="en-GB" sz="2600" b="1" dirty="0" smtClean="0">
                <a:solidFill>
                  <a:schemeClr val="bg1"/>
                </a:solidFill>
                <a:latin typeface="Linkpen 2a Join" panose="03050602060000000000" pitchFamily="66" charset="0"/>
              </a:rPr>
              <a:t>had </a:t>
            </a:r>
            <a:r>
              <a:rPr lang="en-GB" sz="2600" b="1" dirty="0">
                <a:solidFill>
                  <a:schemeClr val="bg1"/>
                </a:solidFill>
                <a:latin typeface="Linkpen 2a Join" panose="03050602060000000000" pitchFamily="66" charset="0"/>
              </a:rPr>
              <a:t>a special love for God. He could not walk past a Church without going in. He liked putting flowers in front of statues of Mary.</a:t>
            </a:r>
          </a:p>
        </p:txBody>
      </p:sp>
      <p:pic>
        <p:nvPicPr>
          <p:cNvPr id="9220" name="Picture 4" descr="https://www.carloacutis.com/img/carlo_acutis/a03.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193280" y="1218451"/>
            <a:ext cx="4426302" cy="4421095"/>
          </a:xfrm>
          <a:prstGeom prst="rect">
            <a:avLst/>
          </a:prstGeom>
          <a:noFill/>
          <a:ln w="38100">
            <a:solidFill>
              <a:schemeClr val="bg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71611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25440" y="738813"/>
            <a:ext cx="6396446" cy="5493812"/>
          </a:xfrm>
          <a:prstGeom prst="rect">
            <a:avLst/>
          </a:prstGeom>
          <a:noFill/>
        </p:spPr>
        <p:txBody>
          <a:bodyPr wrap="square" rtlCol="0">
            <a:spAutoFit/>
          </a:bodyPr>
          <a:lstStyle/>
          <a:p>
            <a:pPr algn="just">
              <a:lnSpc>
                <a:spcPct val="150000"/>
              </a:lnSpc>
            </a:pPr>
            <a:r>
              <a:rPr lang="en-GB" sz="2600" b="1" dirty="0">
                <a:solidFill>
                  <a:schemeClr val="bg1"/>
                </a:solidFill>
                <a:latin typeface="Linkpen 2a Join" panose="03050602060000000000" pitchFamily="66" charset="0"/>
              </a:rPr>
              <a:t>Even when he was </a:t>
            </a:r>
            <a:r>
              <a:rPr lang="en-GB" sz="2600" b="1" dirty="0" smtClean="0">
                <a:solidFill>
                  <a:schemeClr val="bg1"/>
                </a:solidFill>
                <a:latin typeface="Linkpen 2a Join" panose="03050602060000000000" pitchFamily="66" charset="0"/>
              </a:rPr>
              <a:t>little, </a:t>
            </a:r>
            <a:r>
              <a:rPr lang="en-GB" sz="2600" b="1" dirty="0">
                <a:solidFill>
                  <a:schemeClr val="bg1"/>
                </a:solidFill>
                <a:latin typeface="Linkpen 2a Join" panose="03050602060000000000" pitchFamily="66" charset="0"/>
              </a:rPr>
              <a:t>Carlo loved to pray the Rosary. After he made his First Holy Communion, he went to Mass as often as he could and spent time praying in front of the Blessed Sacrament. He said, ‘The more Eucharist we receive the more we will become like Jesus.’</a:t>
            </a:r>
          </a:p>
        </p:txBody>
      </p:sp>
      <p:pic>
        <p:nvPicPr>
          <p:cNvPr id="9" name="Picture 2" descr="https://www.teleradiopadrepio.it/wp-content/uploads/carlo-acutis_3.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36609" y="1287453"/>
            <a:ext cx="4283093" cy="4283093"/>
          </a:xfrm>
          <a:prstGeom prst="rect">
            <a:avLst/>
          </a:prstGeom>
          <a:noFill/>
          <a:ln w="38100">
            <a:solidFill>
              <a:schemeClr val="bg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00609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38378" y="1289958"/>
            <a:ext cx="6370320" cy="3643305"/>
          </a:xfrm>
          <a:prstGeom prst="rect">
            <a:avLst/>
          </a:prstGeom>
          <a:noFill/>
        </p:spPr>
        <p:txBody>
          <a:bodyPr wrap="square" rtlCol="0">
            <a:spAutoFit/>
          </a:bodyPr>
          <a:lstStyle/>
          <a:p>
            <a:pPr algn="just">
              <a:lnSpc>
                <a:spcPct val="150000"/>
              </a:lnSpc>
            </a:pPr>
            <a:r>
              <a:rPr lang="en-GB" sz="2600" b="1" dirty="0">
                <a:solidFill>
                  <a:schemeClr val="bg1"/>
                </a:solidFill>
                <a:latin typeface="Linkpen 2a Join" panose="03050602060000000000" pitchFamily="66" charset="0"/>
              </a:rPr>
              <a:t>When he was eleven years old, he received the Sacrament of  Confirmation and began helping to teach younger children. He made a holiness kit for them.</a:t>
            </a:r>
          </a:p>
        </p:txBody>
      </p:sp>
      <p:sp>
        <p:nvSpPr>
          <p:cNvPr id="2" name="AutoShape 2" descr="Image result for Carlo's holiness kit">
            <a:extLst>
              <a:ext uri="{FF2B5EF4-FFF2-40B4-BE49-F238E27FC236}">
                <a16:creationId xmlns:a16="http://schemas.microsoft.com/office/drawing/2014/main" id="{D9AA3B78-DEE8-E02C-DDDE-0B422B8CF68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2" name="Picture 4" descr="Blessed Carlo Acutis’ Holiness Kit – Prodigal Catholic">
            <a:extLst>
              <a:ext uri="{FF2B5EF4-FFF2-40B4-BE49-F238E27FC236}">
                <a16:creationId xmlns:a16="http://schemas.microsoft.com/office/drawing/2014/main" id="{07DAC308-F092-1694-7263-0196936E1908}"/>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0450"/>
          <a:stretch>
            <a:fillRect/>
          </a:stretch>
        </p:blipFill>
        <p:spPr bwMode="auto">
          <a:xfrm>
            <a:off x="7568995" y="1444534"/>
            <a:ext cx="4300788" cy="3851365"/>
          </a:xfrm>
          <a:prstGeom prst="rect">
            <a:avLst/>
          </a:prstGeom>
          <a:noFill/>
          <a:ln w="38100">
            <a:solidFill>
              <a:schemeClr val="bg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23071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8C03EC-BBD0-C63B-C39C-91346747DBF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FFDECA0-1B73-5B95-2A7D-C0EDEB7BD4CD}"/>
              </a:ext>
            </a:extLst>
          </p:cNvPr>
          <p:cNvSpPr txBox="1"/>
          <p:nvPr/>
        </p:nvSpPr>
        <p:spPr>
          <a:xfrm>
            <a:off x="3209440" y="408591"/>
            <a:ext cx="8586319" cy="6601807"/>
          </a:xfrm>
          <a:prstGeom prst="rect">
            <a:avLst/>
          </a:prstGeom>
          <a:noFill/>
        </p:spPr>
        <p:txBody>
          <a:bodyPr wrap="square" rtlCol="0">
            <a:spAutoFit/>
          </a:bodyPr>
          <a:lstStyle/>
          <a:p>
            <a:pPr algn="just">
              <a:lnSpc>
                <a:spcPct val="150000"/>
              </a:lnSpc>
            </a:pPr>
            <a:r>
              <a:rPr lang="en-GB" sz="2600" b="1" dirty="0">
                <a:solidFill>
                  <a:schemeClr val="bg1"/>
                </a:solidFill>
                <a:latin typeface="Linkpen 2a Join" panose="03050602060000000000" pitchFamily="66" charset="0"/>
              </a:rPr>
              <a:t>Carlo loved playing video games. He had a PS2. Although he loved to game, Carlo only allowed himself to play for an hour a week. He made a website to record Eucharistic miracles He taught himself to code using a university computer science textbook and then learned how to edit videos and create animation. Carlo used the internet in service of the Gospel and to share his faith. He was a light of Jesus.</a:t>
            </a:r>
            <a:endParaRPr lang="en-GB" sz="2600" dirty="0">
              <a:solidFill>
                <a:schemeClr val="bg1"/>
              </a:solidFill>
              <a:latin typeface="Linkpen 2a Join" panose="03050602060000000000" pitchFamily="66" charset="0"/>
            </a:endParaRPr>
          </a:p>
          <a:p>
            <a:pPr algn="just">
              <a:lnSpc>
                <a:spcPct val="150000"/>
              </a:lnSpc>
            </a:pPr>
            <a:endParaRPr lang="en-GB" sz="2400" b="1" dirty="0">
              <a:latin typeface="Linkpen 2a Join" panose="03050602060000000000" pitchFamily="66" charset="0"/>
            </a:endParaRPr>
          </a:p>
        </p:txBody>
      </p:sp>
      <p:pic>
        <p:nvPicPr>
          <p:cNvPr id="2053" name="Picture 5" descr="See the source image">
            <a:extLst>
              <a:ext uri="{FF2B5EF4-FFF2-40B4-BE49-F238E27FC236}">
                <a16:creationId xmlns:a16="http://schemas.microsoft.com/office/drawing/2014/main" id="{95225977-94EF-17A1-2DA1-4B8F005B108F}"/>
              </a:ext>
            </a:extLst>
          </p:cNvPr>
          <p:cNvPicPr>
            <a:picLocks noChangeAspect="1" noChangeArrowheads="1"/>
          </p:cNvPicPr>
          <p:nvPr/>
        </p:nvPicPr>
        <p:blipFill rotWithShape="1">
          <a:blip r:embed="rId3" cstate="email">
            <a:extLst>
              <a:ext uri="{BEBA8EAE-BF5A-486C-A8C5-ECC9F3942E4B}">
                <a14:imgProps xmlns:a14="http://schemas.microsoft.com/office/drawing/2010/main">
                  <a14:imgLayer r:embed="rId4">
                    <a14:imgEffect>
                      <a14:backgroundRemoval t="94" b="96802" l="333" r="53500"/>
                    </a14:imgEffect>
                  </a14:imgLayer>
                </a14:imgProps>
              </a:ext>
              <a:ext uri="{28A0092B-C50C-407E-A947-70E740481C1C}">
                <a14:useLocalDpi xmlns:a14="http://schemas.microsoft.com/office/drawing/2010/main"/>
              </a:ext>
            </a:extLst>
          </a:blip>
          <a:srcRect r="48255"/>
          <a:stretch/>
        </p:blipFill>
        <p:spPr bwMode="auto">
          <a:xfrm>
            <a:off x="840379" y="1183778"/>
            <a:ext cx="1249678" cy="2139337"/>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6945315F-204A-ADE1-C483-C5BBE5BE1244}"/>
              </a:ext>
            </a:extLst>
          </p:cNvPr>
          <p:cNvPicPr>
            <a:picLocks noChangeAspect="1"/>
          </p:cNvPicPr>
          <p:nvPr/>
        </p:nvPicPr>
        <p:blipFill>
          <a:blip r:embed="rId5">
            <a:clrChange>
              <a:clrFrom>
                <a:srgbClr val="FFFFFF"/>
              </a:clrFrom>
              <a:clrTo>
                <a:srgbClr val="FFFFFF">
                  <a:alpha val="0"/>
                </a:srgbClr>
              </a:clrTo>
            </a:clrChange>
          </a:blip>
          <a:srcRect t="4798"/>
          <a:stretch>
            <a:fillRect/>
          </a:stretch>
        </p:blipFill>
        <p:spPr>
          <a:xfrm>
            <a:off x="185099" y="4386943"/>
            <a:ext cx="2937256" cy="2090416"/>
          </a:xfrm>
          <a:prstGeom prst="rect">
            <a:avLst/>
          </a:prstGeom>
        </p:spPr>
      </p:pic>
    </p:spTree>
    <p:extLst>
      <p:ext uri="{BB962C8B-B14F-4D97-AF65-F5344CB8AC3E}">
        <p14:creationId xmlns:p14="http://schemas.microsoft.com/office/powerpoint/2010/main" val="25613725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6885" y="1166842"/>
            <a:ext cx="6349731" cy="3043141"/>
          </a:xfrm>
          <a:prstGeom prst="rect">
            <a:avLst/>
          </a:prstGeom>
          <a:noFill/>
        </p:spPr>
        <p:txBody>
          <a:bodyPr wrap="square" rtlCol="0">
            <a:spAutoFit/>
          </a:bodyPr>
          <a:lstStyle/>
          <a:p>
            <a:pPr algn="just">
              <a:lnSpc>
                <a:spcPct val="150000"/>
              </a:lnSpc>
            </a:pPr>
            <a:r>
              <a:rPr lang="en-GB" sz="2600" b="1" dirty="0">
                <a:solidFill>
                  <a:schemeClr val="bg1"/>
                </a:solidFill>
                <a:latin typeface="Linkpen 2a Join" panose="03050602060000000000" pitchFamily="66" charset="0"/>
              </a:rPr>
              <a:t>Carlo asked his parents to take him on pilgrimages — to the places of the saints, and to the sites of Eucharistic miracles. </a:t>
            </a:r>
          </a:p>
        </p:txBody>
      </p:sp>
      <p:pic>
        <p:nvPicPr>
          <p:cNvPr id="7170" name="Picture 2" descr="https://www.teleradiopadrepio.it/wp-content/uploads/carlo09_C_pia1-239x300.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309146" y="743869"/>
            <a:ext cx="4262369" cy="5350254"/>
          </a:xfrm>
          <a:prstGeom prst="rect">
            <a:avLst/>
          </a:prstGeom>
          <a:noFill/>
          <a:ln w="38100">
            <a:solidFill>
              <a:schemeClr val="bg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24505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8504C-3AD1-8A3E-6433-619AE53B1758}"/>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E2C5D6E7-F2C9-98C8-AF0B-33D81159869F}"/>
              </a:ext>
            </a:extLst>
          </p:cNvPr>
          <p:cNvSpPr txBox="1"/>
          <p:nvPr/>
        </p:nvSpPr>
        <p:spPr>
          <a:xfrm>
            <a:off x="-1904080" y="935286"/>
            <a:ext cx="5065122" cy="1354858"/>
          </a:xfrm>
          <a:prstGeom prst="rect">
            <a:avLst/>
          </a:prstGeom>
          <a:noFill/>
        </p:spPr>
        <p:txBody>
          <a:bodyPr wrap="square" rtlCol="0">
            <a:spAutoFit/>
          </a:bodyPr>
          <a:lstStyle/>
          <a:p>
            <a:pPr algn="just">
              <a:lnSpc>
                <a:spcPct val="150000"/>
              </a:lnSpc>
            </a:pPr>
            <a:endParaRPr lang="en-GB" sz="2600" b="1" dirty="0">
              <a:latin typeface="Linkpen 2a Join" panose="03050602060000000000" pitchFamily="66" charset="0"/>
            </a:endParaRPr>
          </a:p>
          <a:p>
            <a:pPr algn="just">
              <a:lnSpc>
                <a:spcPct val="150000"/>
              </a:lnSpc>
            </a:pPr>
            <a:endParaRPr lang="en-GB" sz="3200" dirty="0">
              <a:solidFill>
                <a:schemeClr val="bg1"/>
              </a:solidFill>
              <a:latin typeface="+mj-lt"/>
            </a:endParaRPr>
          </a:p>
        </p:txBody>
      </p:sp>
      <p:pic>
        <p:nvPicPr>
          <p:cNvPr id="4098" name="Picture 2" descr="Section image">
            <a:extLst>
              <a:ext uri="{FF2B5EF4-FFF2-40B4-BE49-F238E27FC236}">
                <a16:creationId xmlns:a16="http://schemas.microsoft.com/office/drawing/2014/main" id="{F1D50845-F3FC-D696-F832-184C61BC163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9779" y="979384"/>
            <a:ext cx="3601156" cy="4876800"/>
          </a:xfrm>
          <a:prstGeom prst="rect">
            <a:avLst/>
          </a:prstGeom>
          <a:noFill/>
          <a:ln w="38100">
            <a:solidFill>
              <a:schemeClr val="bg1"/>
            </a:solidFill>
          </a:ln>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513A786-FDBD-2BC5-5BEC-80A78C3D98CB}"/>
              </a:ext>
            </a:extLst>
          </p:cNvPr>
          <p:cNvSpPr txBox="1"/>
          <p:nvPr/>
        </p:nvSpPr>
        <p:spPr>
          <a:xfrm>
            <a:off x="4858029" y="1296049"/>
            <a:ext cx="7048500" cy="4293483"/>
          </a:xfrm>
          <a:prstGeom prst="rect">
            <a:avLst/>
          </a:prstGeom>
          <a:noFill/>
        </p:spPr>
        <p:txBody>
          <a:bodyPr wrap="square">
            <a:spAutoFit/>
          </a:bodyPr>
          <a:lstStyle/>
          <a:p>
            <a:pPr algn="just">
              <a:lnSpc>
                <a:spcPct val="150000"/>
              </a:lnSpc>
            </a:pPr>
            <a:r>
              <a:rPr lang="en-GB" sz="2600" b="1" dirty="0">
                <a:solidFill>
                  <a:schemeClr val="bg1"/>
                </a:solidFill>
                <a:latin typeface="Linkpen 2a Join" panose="03050602060000000000" pitchFamily="66" charset="0"/>
              </a:rPr>
              <a:t>Carlo was a </a:t>
            </a:r>
            <a:r>
              <a:rPr lang="en-GB" sz="2600" b="1" dirty="0" smtClean="0">
                <a:solidFill>
                  <a:schemeClr val="bg1"/>
                </a:solidFill>
                <a:latin typeface="Linkpen 2a Join" panose="03050602060000000000" pitchFamily="66" charset="0"/>
              </a:rPr>
              <a:t>boy </a:t>
            </a:r>
            <a:r>
              <a:rPr lang="en-GB" sz="2600" b="1" dirty="0">
                <a:solidFill>
                  <a:schemeClr val="bg1"/>
                </a:solidFill>
                <a:latin typeface="Linkpen 2a Join" panose="03050602060000000000" pitchFamily="66" charset="0"/>
              </a:rPr>
              <a:t>who loved football, video games, telling jokes and his friends. He had a few </a:t>
            </a:r>
            <a:r>
              <a:rPr lang="en-GB" sz="2600" b="1" dirty="0" smtClean="0">
                <a:solidFill>
                  <a:schemeClr val="bg1"/>
                </a:solidFill>
                <a:latin typeface="Linkpen 2a Join" panose="03050602060000000000" pitchFamily="66" charset="0"/>
              </a:rPr>
              <a:t>pets; </a:t>
            </a:r>
            <a:r>
              <a:rPr lang="en-GB" sz="2600" b="1" dirty="0">
                <a:solidFill>
                  <a:schemeClr val="bg1"/>
                </a:solidFill>
                <a:latin typeface="Linkpen 2a Join" panose="03050602060000000000" pitchFamily="66" charset="0"/>
              </a:rPr>
              <a:t>four dogs, two cats and lots of goldfish. He played the saxophone and enjoyed eating sweets.</a:t>
            </a:r>
          </a:p>
        </p:txBody>
      </p:sp>
    </p:spTree>
    <p:extLst>
      <p:ext uri="{BB962C8B-B14F-4D97-AF65-F5344CB8AC3E}">
        <p14:creationId xmlns:p14="http://schemas.microsoft.com/office/powerpoint/2010/main" val="30616904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4810" y="526131"/>
            <a:ext cx="4766310" cy="6401753"/>
          </a:xfrm>
          <a:prstGeom prst="rect">
            <a:avLst/>
          </a:prstGeom>
          <a:noFill/>
        </p:spPr>
        <p:txBody>
          <a:bodyPr wrap="square" rtlCol="0">
            <a:spAutoFit/>
          </a:bodyPr>
          <a:lstStyle/>
          <a:p>
            <a:pPr algn="just">
              <a:lnSpc>
                <a:spcPct val="150000"/>
              </a:lnSpc>
            </a:pPr>
            <a:r>
              <a:rPr lang="en-GB" sz="2800" b="1" dirty="0">
                <a:solidFill>
                  <a:schemeClr val="bg1"/>
                </a:solidFill>
                <a:latin typeface="Linkpen 2a Join" panose="03050602060000000000" pitchFamily="66" charset="0"/>
              </a:rPr>
              <a:t>Carlo looked after children at school who were picked on, particularly children with special needs.  He was a </a:t>
            </a:r>
            <a:r>
              <a:rPr lang="en-GB" sz="2800" b="1" dirty="0" smtClean="0">
                <a:solidFill>
                  <a:schemeClr val="bg1"/>
                </a:solidFill>
                <a:latin typeface="Linkpen 2a Join" panose="03050602060000000000" pitchFamily="66" charset="0"/>
              </a:rPr>
              <a:t>good</a:t>
            </a:r>
            <a:r>
              <a:rPr lang="en-GB" sz="2800" b="1" dirty="0" smtClean="0">
                <a:solidFill>
                  <a:schemeClr val="bg1"/>
                </a:solidFill>
                <a:latin typeface="Linkpen 2a Join" panose="03050602060000000000" pitchFamily="66" charset="0"/>
              </a:rPr>
              <a:t> </a:t>
            </a:r>
            <a:r>
              <a:rPr lang="en-GB" sz="2800" b="1" dirty="0">
                <a:solidFill>
                  <a:schemeClr val="bg1"/>
                </a:solidFill>
                <a:latin typeface="Linkpen 2a Join" panose="03050602060000000000" pitchFamily="66" charset="0"/>
              </a:rPr>
              <a:t>leader, but his leadership was in service of others. </a:t>
            </a:r>
          </a:p>
          <a:p>
            <a:pPr algn="just"/>
            <a:endParaRPr lang="en-GB" sz="3200" dirty="0">
              <a:solidFill>
                <a:schemeClr val="bg1"/>
              </a:solidFill>
              <a:latin typeface="+mj-lt"/>
            </a:endParaRPr>
          </a:p>
        </p:txBody>
      </p:sp>
      <p:pic>
        <p:nvPicPr>
          <p:cNvPr id="5124" name="Picture 4" descr="https://sites.google.com/site/carloacutisbeato/_/rsrc/1583957916733/home/CarloAc.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644659" y="1460581"/>
            <a:ext cx="6162531" cy="4259397"/>
          </a:xfrm>
          <a:prstGeom prst="rect">
            <a:avLst/>
          </a:prstGeom>
          <a:noFill/>
          <a:ln w="38100">
            <a:solidFill>
              <a:schemeClr val="bg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96766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77712" y="674511"/>
            <a:ext cx="11062401" cy="4431983"/>
          </a:xfrm>
          <a:prstGeom prst="rect">
            <a:avLst/>
          </a:prstGeom>
          <a:noFill/>
        </p:spPr>
        <p:txBody>
          <a:bodyPr wrap="square" rtlCol="0">
            <a:spAutoFit/>
          </a:bodyPr>
          <a:lstStyle/>
          <a:p>
            <a:pPr algn="just">
              <a:lnSpc>
                <a:spcPct val="150000"/>
              </a:lnSpc>
            </a:pPr>
            <a:r>
              <a:rPr lang="en-GB" sz="2600" b="1" dirty="0" smtClean="0">
                <a:solidFill>
                  <a:schemeClr val="bg1"/>
                </a:solidFill>
                <a:latin typeface="Linkpen 2a Join" panose="03050602060000000000" pitchFamily="66" charset="0"/>
              </a:rPr>
              <a:t>Carlo </a:t>
            </a:r>
            <a:r>
              <a:rPr lang="en-GB" sz="2600" b="1" dirty="0">
                <a:solidFill>
                  <a:schemeClr val="bg1"/>
                </a:solidFill>
                <a:latin typeface="Linkpen 2a Join" panose="03050602060000000000" pitchFamily="66" charset="0"/>
              </a:rPr>
              <a:t>was tragically diagnosed with </a:t>
            </a:r>
            <a:r>
              <a:rPr lang="en-GB" sz="2600" b="1" dirty="0" smtClean="0">
                <a:solidFill>
                  <a:schemeClr val="bg1"/>
                </a:solidFill>
                <a:latin typeface="Linkpen 2a Join" panose="03050602060000000000" pitchFamily="66" charset="0"/>
              </a:rPr>
              <a:t>leukaemia. </a:t>
            </a:r>
            <a:r>
              <a:rPr lang="en-GB" sz="2600" b="1" dirty="0">
                <a:solidFill>
                  <a:schemeClr val="bg1"/>
                </a:solidFill>
                <a:latin typeface="Linkpen 2a Join" panose="03050602060000000000" pitchFamily="66" charset="0"/>
              </a:rPr>
              <a:t>He </a:t>
            </a:r>
            <a:r>
              <a:rPr lang="en-GB" sz="2600" b="1" dirty="0" smtClean="0">
                <a:solidFill>
                  <a:schemeClr val="bg1"/>
                </a:solidFill>
                <a:latin typeface="Linkpen 2a Join" panose="03050602060000000000" pitchFamily="66" charset="0"/>
              </a:rPr>
              <a:t>died </a:t>
            </a:r>
            <a:r>
              <a:rPr lang="en-GB" sz="2600" b="1" dirty="0">
                <a:solidFill>
                  <a:schemeClr val="bg1"/>
                </a:solidFill>
                <a:latin typeface="Linkpen 2a Join" panose="03050602060000000000" pitchFamily="66" charset="0"/>
              </a:rPr>
              <a:t>on 12</a:t>
            </a:r>
            <a:r>
              <a:rPr lang="en-GB" sz="2600" b="1" baseline="30000" dirty="0">
                <a:solidFill>
                  <a:schemeClr val="bg1"/>
                </a:solidFill>
                <a:latin typeface="Linkpen 2a Join" panose="03050602060000000000" pitchFamily="66" charset="0"/>
              </a:rPr>
              <a:t>th</a:t>
            </a:r>
            <a:r>
              <a:rPr lang="en-GB" sz="2600" b="1" dirty="0">
                <a:solidFill>
                  <a:schemeClr val="bg1"/>
                </a:solidFill>
                <a:latin typeface="Linkpen 2a Join" panose="03050602060000000000" pitchFamily="66" charset="0"/>
              </a:rPr>
              <a:t> October 2006, and was buried in Assisi because of his love for St Francis of Assisi. Many people came to his funeral; some were poor and homeless because Carlo had given them food and sleeping bags.</a:t>
            </a:r>
          </a:p>
          <a:p>
            <a:pPr algn="just">
              <a:lnSpc>
                <a:spcPct val="150000"/>
              </a:lnSpc>
            </a:pPr>
            <a:endParaRPr lang="en-GB" sz="3200" dirty="0">
              <a:solidFill>
                <a:schemeClr val="bg1"/>
              </a:solidFill>
              <a:latin typeface="+mj-lt"/>
            </a:endParaRPr>
          </a:p>
        </p:txBody>
      </p:sp>
      <p:pic>
        <p:nvPicPr>
          <p:cNvPr id="3" name="Picture 4" descr="St Francis Of Assisi Italy Statue - Free photo on Pixabay"/>
          <p:cNvPicPr>
            <a:picLocks noChangeAspect="1" noChangeArrowheads="1"/>
          </p:cNvPicPr>
          <p:nvPr/>
        </p:nvPicPr>
        <p:blipFill>
          <a:blip r:embed="rId3" cstate="email">
            <a:extLst>
              <a:ext uri="{BEBA8EAE-BF5A-486C-A8C5-ECC9F3942E4B}">
                <a14:imgProps xmlns:a14="http://schemas.microsoft.com/office/drawing/2010/main">
                  <a14:imgLayer r:embed="rId4">
                    <a14:imgEffect>
                      <a14:backgroundRemoval t="0" b="100000" l="4531" r="96563">
                        <a14:backgroundMark x1="85781" y1="17233" x2="85781" y2="17233"/>
                        <a14:backgroundMark x1="73906" y1="938" x2="77188" y2="38687"/>
                        <a14:backgroundMark x1="89063" y1="3400" x2="83750" y2="38101"/>
                        <a14:backgroundMark x1="37109" y1="1876" x2="42031" y2="43611"/>
                        <a14:backgroundMark x1="30391" y1="52755" x2="44453" y2="43259"/>
                        <a14:backgroundMark x1="65938" y1="234" x2="65938" y2="234"/>
                        <a14:backgroundMark x1="65000" y1="352" x2="65000" y2="352"/>
                        <a14:backgroundMark x1="44453" y1="39156" x2="44453" y2="39156"/>
                      </a14:backgroundRemoval>
                    </a14:imgEffect>
                  </a14:imgLayer>
                </a14:imgProps>
              </a:ext>
              <a:ext uri="{28A0092B-C50C-407E-A947-70E740481C1C}">
                <a14:useLocalDpi xmlns:a14="http://schemas.microsoft.com/office/drawing/2010/main"/>
              </a:ext>
            </a:extLst>
          </a:blip>
          <a:srcRect/>
          <a:stretch>
            <a:fillRect/>
          </a:stretch>
        </p:blipFill>
        <p:spPr bwMode="auto">
          <a:xfrm>
            <a:off x="6786796" y="4003132"/>
            <a:ext cx="4283975" cy="2854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20148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s://sites.google.com/site/carloacutisbeato/_/rsrc/1558283516135/home/carlo-acutis-.jpg"/>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702801" y="1338941"/>
            <a:ext cx="3700910" cy="4249849"/>
          </a:xfrm>
          <a:prstGeom prst="rect">
            <a:avLst/>
          </a:prstGeom>
          <a:noFill/>
          <a:ln w="38100">
            <a:solidFill>
              <a:schemeClr val="bg1"/>
            </a:solidFill>
          </a:ln>
          <a:extLst>
            <a:ext uri="{909E8E84-426E-40DD-AFC4-6F175D3DCCD1}">
              <a14:hiddenFill xmlns:a14="http://schemas.microsoft.com/office/drawing/2010/main">
                <a:solidFill>
                  <a:srgbClr val="FFFFFF"/>
                </a:solidFill>
              </a14:hiddenFill>
            </a:ext>
          </a:extLst>
        </p:spPr>
      </p:pic>
      <p:sp>
        <p:nvSpPr>
          <p:cNvPr id="3" name="Rectangle 2"/>
          <p:cNvSpPr/>
          <p:nvPr/>
        </p:nvSpPr>
        <p:spPr>
          <a:xfrm>
            <a:off x="4898571" y="419159"/>
            <a:ext cx="6770914" cy="6186309"/>
          </a:xfrm>
          <a:prstGeom prst="rect">
            <a:avLst/>
          </a:prstGeom>
        </p:spPr>
        <p:txBody>
          <a:bodyPr wrap="square">
            <a:spAutoFit/>
          </a:bodyPr>
          <a:lstStyle/>
          <a:p>
            <a:pPr algn="just">
              <a:lnSpc>
                <a:spcPct val="150000"/>
              </a:lnSpc>
            </a:pPr>
            <a:r>
              <a:rPr lang="en-GB" sz="2400" b="1" dirty="0" smtClean="0">
                <a:solidFill>
                  <a:schemeClr val="bg1"/>
                </a:solidFill>
                <a:latin typeface="Linkpen 2a Join" panose="03050602060000000000" pitchFamily="66" charset="0"/>
              </a:rPr>
              <a:t>Carlo </a:t>
            </a:r>
            <a:r>
              <a:rPr lang="en-GB" sz="2400" b="1" dirty="0">
                <a:solidFill>
                  <a:schemeClr val="bg1"/>
                </a:solidFill>
                <a:latin typeface="Linkpen 2a Join" panose="03050602060000000000" pitchFamily="66" charset="0"/>
              </a:rPr>
              <a:t>was put on the road to sainthood after Pope Francis approved </a:t>
            </a:r>
            <a:r>
              <a:rPr lang="en-GB" sz="2400" b="1" dirty="0" smtClean="0">
                <a:solidFill>
                  <a:schemeClr val="bg1"/>
                </a:solidFill>
                <a:latin typeface="Linkpen 2a Join" panose="03050602060000000000" pitchFamily="66" charset="0"/>
              </a:rPr>
              <a:t>two miracles. The first was the healing </a:t>
            </a:r>
            <a:r>
              <a:rPr lang="en-GB" sz="2400" b="1" dirty="0">
                <a:solidFill>
                  <a:schemeClr val="bg1"/>
                </a:solidFill>
                <a:latin typeface="Linkpen 2a Join" panose="03050602060000000000" pitchFamily="66" charset="0"/>
              </a:rPr>
              <a:t>of a 7-year-old Brazilian boy after </a:t>
            </a:r>
            <a:r>
              <a:rPr lang="en-GB" sz="2400" b="1" dirty="0" smtClean="0">
                <a:solidFill>
                  <a:schemeClr val="bg1"/>
                </a:solidFill>
                <a:latin typeface="Linkpen 2a Join" panose="03050602060000000000" pitchFamily="66" charset="0"/>
              </a:rPr>
              <a:t>he had touched one </a:t>
            </a:r>
            <a:r>
              <a:rPr lang="en-GB" sz="2400" b="1" dirty="0">
                <a:solidFill>
                  <a:schemeClr val="bg1"/>
                </a:solidFill>
                <a:latin typeface="Linkpen 2a Join" panose="03050602060000000000" pitchFamily="66" charset="0"/>
              </a:rPr>
              <a:t>of </a:t>
            </a:r>
            <a:r>
              <a:rPr lang="en-GB" sz="2400" b="1" dirty="0" smtClean="0">
                <a:solidFill>
                  <a:schemeClr val="bg1"/>
                </a:solidFill>
                <a:latin typeface="Linkpen 2a Join" panose="03050602060000000000" pitchFamily="66" charset="0"/>
              </a:rPr>
              <a:t>Carlo’s T-shirts. </a:t>
            </a:r>
            <a:r>
              <a:rPr lang="en-GB" sz="2400" b="1" dirty="0">
                <a:solidFill>
                  <a:schemeClr val="bg1"/>
                </a:solidFill>
                <a:latin typeface="Linkpen 2a Join" panose="03050602060000000000" pitchFamily="66" charset="0"/>
              </a:rPr>
              <a:t>A</a:t>
            </a:r>
            <a:r>
              <a:rPr lang="en-GB" sz="2400" b="1" dirty="0" smtClean="0">
                <a:solidFill>
                  <a:schemeClr val="bg1"/>
                </a:solidFill>
                <a:latin typeface="Linkpen 2a Join" panose="03050602060000000000" pitchFamily="66" charset="0"/>
              </a:rPr>
              <a:t> twenty one year woman was healed after her parents prayed to Carlo after a bicycle accident that nearly killed her. Pope Leo will canonise Carlo on the 7</a:t>
            </a:r>
            <a:r>
              <a:rPr lang="en-GB" sz="2400" b="1" baseline="30000" dirty="0" smtClean="0">
                <a:solidFill>
                  <a:schemeClr val="bg1"/>
                </a:solidFill>
                <a:latin typeface="Linkpen 2a Join" panose="03050602060000000000" pitchFamily="66" charset="0"/>
              </a:rPr>
              <a:t>th</a:t>
            </a:r>
            <a:r>
              <a:rPr lang="en-GB" sz="2400" b="1" dirty="0" smtClean="0">
                <a:solidFill>
                  <a:schemeClr val="bg1"/>
                </a:solidFill>
                <a:latin typeface="Linkpen 2a Join" panose="03050602060000000000" pitchFamily="66" charset="0"/>
              </a:rPr>
              <a:t> September 2005 in Rome.</a:t>
            </a:r>
            <a:endParaRPr lang="en-GB" sz="2400" dirty="0">
              <a:solidFill>
                <a:schemeClr val="bg1"/>
              </a:solidFill>
              <a:latin typeface="Linkpen 2a Join" panose="03050602060000000000" pitchFamily="66" charset="0"/>
            </a:endParaRPr>
          </a:p>
        </p:txBody>
      </p:sp>
    </p:spTree>
    <p:extLst>
      <p:ext uri="{BB962C8B-B14F-4D97-AF65-F5344CB8AC3E}">
        <p14:creationId xmlns:p14="http://schemas.microsoft.com/office/powerpoint/2010/main" val="24458196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722CEC-FBED-7229-18D7-3EF24A683277}"/>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A8429FDE-F4CB-D617-820E-088C86B81B92}"/>
              </a:ext>
            </a:extLst>
          </p:cNvPr>
          <p:cNvSpPr txBox="1"/>
          <p:nvPr/>
        </p:nvSpPr>
        <p:spPr>
          <a:xfrm>
            <a:off x="631370" y="609599"/>
            <a:ext cx="10080173" cy="4893647"/>
          </a:xfrm>
          <a:custGeom>
            <a:avLst/>
            <a:gdLst>
              <a:gd name="connsiteX0" fmla="*/ 0 w 10226040"/>
              <a:gd name="connsiteY0" fmla="*/ 960566 h 5763280"/>
              <a:gd name="connsiteX1" fmla="*/ 960566 w 10226040"/>
              <a:gd name="connsiteY1" fmla="*/ 0 h 5763280"/>
              <a:gd name="connsiteX2" fmla="*/ 9265474 w 10226040"/>
              <a:gd name="connsiteY2" fmla="*/ 0 h 5763280"/>
              <a:gd name="connsiteX3" fmla="*/ 10226040 w 10226040"/>
              <a:gd name="connsiteY3" fmla="*/ 960566 h 5763280"/>
              <a:gd name="connsiteX4" fmla="*/ 10226040 w 10226040"/>
              <a:gd name="connsiteY4" fmla="*/ 4802714 h 5763280"/>
              <a:gd name="connsiteX5" fmla="*/ 9265474 w 10226040"/>
              <a:gd name="connsiteY5" fmla="*/ 5763280 h 5763280"/>
              <a:gd name="connsiteX6" fmla="*/ 960566 w 10226040"/>
              <a:gd name="connsiteY6" fmla="*/ 5763280 h 5763280"/>
              <a:gd name="connsiteX7" fmla="*/ 0 w 10226040"/>
              <a:gd name="connsiteY7" fmla="*/ 4802714 h 5763280"/>
              <a:gd name="connsiteX8" fmla="*/ 0 w 10226040"/>
              <a:gd name="connsiteY8" fmla="*/ 960566 h 576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26040" h="5763280" fill="none" extrusionOk="0">
                <a:moveTo>
                  <a:pt x="0" y="960566"/>
                </a:moveTo>
                <a:cubicBezTo>
                  <a:pt x="-69058" y="418890"/>
                  <a:pt x="481929" y="42419"/>
                  <a:pt x="960566" y="0"/>
                </a:cubicBezTo>
                <a:cubicBezTo>
                  <a:pt x="4486586" y="130954"/>
                  <a:pt x="8138053" y="43574"/>
                  <a:pt x="9265474" y="0"/>
                </a:cubicBezTo>
                <a:cubicBezTo>
                  <a:pt x="9811900" y="24523"/>
                  <a:pt x="10282456" y="499166"/>
                  <a:pt x="10226040" y="960566"/>
                </a:cubicBezTo>
                <a:cubicBezTo>
                  <a:pt x="10075601" y="2599266"/>
                  <a:pt x="10311919" y="3821549"/>
                  <a:pt x="10226040" y="4802714"/>
                </a:cubicBezTo>
                <a:cubicBezTo>
                  <a:pt x="10172513" y="5342010"/>
                  <a:pt x="9723732" y="5713430"/>
                  <a:pt x="9265474" y="5763280"/>
                </a:cubicBezTo>
                <a:cubicBezTo>
                  <a:pt x="7424906" y="5918477"/>
                  <a:pt x="3733150" y="5926300"/>
                  <a:pt x="960566" y="5763280"/>
                </a:cubicBezTo>
                <a:cubicBezTo>
                  <a:pt x="437675" y="5660269"/>
                  <a:pt x="-44114" y="5358978"/>
                  <a:pt x="0" y="4802714"/>
                </a:cubicBezTo>
                <a:cubicBezTo>
                  <a:pt x="64656" y="3694083"/>
                  <a:pt x="-17807" y="1900065"/>
                  <a:pt x="0" y="960566"/>
                </a:cubicBezTo>
                <a:close/>
              </a:path>
              <a:path w="10226040" h="5763280" stroke="0" extrusionOk="0">
                <a:moveTo>
                  <a:pt x="0" y="960566"/>
                </a:moveTo>
                <a:cubicBezTo>
                  <a:pt x="-20231" y="417581"/>
                  <a:pt x="346854" y="31228"/>
                  <a:pt x="960566" y="0"/>
                </a:cubicBezTo>
                <a:cubicBezTo>
                  <a:pt x="4449275" y="132882"/>
                  <a:pt x="6925038" y="-84951"/>
                  <a:pt x="9265474" y="0"/>
                </a:cubicBezTo>
                <a:cubicBezTo>
                  <a:pt x="9767162" y="28142"/>
                  <a:pt x="10217002" y="480017"/>
                  <a:pt x="10226040" y="960566"/>
                </a:cubicBezTo>
                <a:cubicBezTo>
                  <a:pt x="10246227" y="1600355"/>
                  <a:pt x="10378520" y="3329165"/>
                  <a:pt x="10226040" y="4802714"/>
                </a:cubicBezTo>
                <a:cubicBezTo>
                  <a:pt x="10262346" y="5337527"/>
                  <a:pt x="9799451" y="5756138"/>
                  <a:pt x="9265474" y="5763280"/>
                </a:cubicBezTo>
                <a:cubicBezTo>
                  <a:pt x="5409356" y="5850919"/>
                  <a:pt x="4853377" y="5690601"/>
                  <a:pt x="960566" y="5763280"/>
                </a:cubicBezTo>
                <a:cubicBezTo>
                  <a:pt x="421471" y="5681374"/>
                  <a:pt x="-8408" y="5344905"/>
                  <a:pt x="0" y="4802714"/>
                </a:cubicBezTo>
                <a:cubicBezTo>
                  <a:pt x="-38581" y="3320493"/>
                  <a:pt x="63341" y="2832326"/>
                  <a:pt x="0" y="960566"/>
                </a:cubicBezTo>
                <a:close/>
              </a:path>
            </a:pathLst>
          </a:custGeom>
          <a:solidFill>
            <a:srgbClr val="009999"/>
          </a:solidFill>
          <a:ln w="38100">
            <a:solidFill>
              <a:schemeClr val="accent1">
                <a:lumMod val="50000"/>
              </a:schemeClr>
            </a:solidFill>
            <a:extLst>
              <a:ext uri="{C807C97D-BFC1-408E-A445-0C87EB9F89A2}">
                <ask:lineSketchStyleProps xmlns:ask="http://schemas.microsoft.com/office/drawing/2018/sketchyshapes" xmlns="" sd="1219033472">
                  <a:prstGeom prst="roundRect">
                    <a:avLst/>
                  </a:prstGeom>
                  <ask:type>
                    <ask:lineSketchCurved/>
                  </ask:type>
                </ask:lineSketchStyleProps>
              </a:ext>
            </a:extLst>
          </a:ln>
        </p:spPr>
        <p:txBody>
          <a:bodyPr wrap="square" rtlCol="0">
            <a:spAutoFit/>
          </a:bodyPr>
          <a:lstStyle/>
          <a:p>
            <a:pPr algn="ctr">
              <a:lnSpc>
                <a:spcPct val="150000"/>
              </a:lnSpc>
            </a:pPr>
            <a:endParaRPr lang="en-US" sz="2600" b="1" dirty="0" smtClean="0">
              <a:solidFill>
                <a:schemeClr val="bg1"/>
              </a:solidFill>
              <a:latin typeface="Linkpen 2a Join" panose="03050602060000000000" pitchFamily="66" charset="0"/>
            </a:endParaRPr>
          </a:p>
          <a:p>
            <a:pPr algn="ctr">
              <a:lnSpc>
                <a:spcPct val="150000"/>
              </a:lnSpc>
            </a:pPr>
            <a:r>
              <a:rPr lang="en-US" sz="2600" b="1" dirty="0" smtClean="0">
                <a:solidFill>
                  <a:schemeClr val="bg1"/>
                </a:solidFill>
                <a:latin typeface="Linkpen 2a Join" panose="03050602060000000000" pitchFamily="66" charset="0"/>
              </a:rPr>
              <a:t>Heavenly </a:t>
            </a:r>
            <a:r>
              <a:rPr lang="en-US" sz="2600" b="1" dirty="0">
                <a:solidFill>
                  <a:schemeClr val="bg1"/>
                </a:solidFill>
                <a:latin typeface="Linkpen 2a Join" panose="03050602060000000000" pitchFamily="66" charset="0"/>
              </a:rPr>
              <a:t>Father, thank you for blessing Carlo Acutis with a holy life. Help us to follow his example of making you the centre of our lives. Help us to stay close to you, helping people in need and sharing our faith with others. </a:t>
            </a:r>
          </a:p>
          <a:p>
            <a:pPr algn="ctr">
              <a:lnSpc>
                <a:spcPct val="150000"/>
              </a:lnSpc>
            </a:pPr>
            <a:endParaRPr lang="en-US" sz="2600" b="1" dirty="0">
              <a:solidFill>
                <a:schemeClr val="bg1"/>
              </a:solidFill>
              <a:latin typeface="Linkpen 2a Join" panose="03050602060000000000" pitchFamily="66" charset="0"/>
            </a:endParaRPr>
          </a:p>
          <a:p>
            <a:pPr algn="ctr">
              <a:lnSpc>
                <a:spcPct val="150000"/>
              </a:lnSpc>
            </a:pPr>
            <a:r>
              <a:rPr lang="en-US" sz="2600" b="1" dirty="0">
                <a:solidFill>
                  <a:schemeClr val="bg1"/>
                </a:solidFill>
                <a:latin typeface="Linkpen 2a Join" panose="03050602060000000000" pitchFamily="66" charset="0"/>
              </a:rPr>
              <a:t>Amen</a:t>
            </a:r>
            <a:r>
              <a:rPr lang="en-US" sz="2600" b="1" dirty="0">
                <a:latin typeface="Linkpen 2a Join" panose="03050602060000000000" pitchFamily="66" charset="0"/>
              </a:rPr>
              <a:t>. </a:t>
            </a:r>
            <a:endParaRPr lang="en-GB" sz="2600" b="1" dirty="0">
              <a:latin typeface="Linkpen 2a Join" panose="03050602060000000000" pitchFamily="66" charset="0"/>
            </a:endParaRPr>
          </a:p>
        </p:txBody>
      </p:sp>
      <p:pic>
        <p:nvPicPr>
          <p:cNvPr id="3" name="Picture 2">
            <a:extLst>
              <a:ext uri="{FF2B5EF4-FFF2-40B4-BE49-F238E27FC236}">
                <a16:creationId xmlns:a16="http://schemas.microsoft.com/office/drawing/2014/main" id="{CE807E7B-86AA-691A-8C48-43BFE2E88813}"/>
              </a:ext>
            </a:extLst>
          </p:cNvPr>
          <p:cNvPicPr>
            <a:picLocks noChangeAspect="1"/>
          </p:cNvPicPr>
          <p:nvPr/>
        </p:nvPicPr>
        <p:blipFill>
          <a:blip r:embed="rId3">
            <a:clrChange>
              <a:clrFrom>
                <a:srgbClr val="FFFFFF"/>
              </a:clrFrom>
              <a:clrTo>
                <a:srgbClr val="FFFFFF">
                  <a:alpha val="0"/>
                </a:srgbClr>
              </a:clrTo>
            </a:clrChange>
          </a:blip>
          <a:stretch>
            <a:fillRect/>
          </a:stretch>
        </p:blipFill>
        <p:spPr>
          <a:xfrm rot="5400000">
            <a:off x="8793338" y="3463294"/>
            <a:ext cx="4280391" cy="1885560"/>
          </a:xfrm>
          <a:prstGeom prst="rect">
            <a:avLst/>
          </a:prstGeom>
        </p:spPr>
      </p:pic>
    </p:spTree>
    <p:extLst>
      <p:ext uri="{BB962C8B-B14F-4D97-AF65-F5344CB8AC3E}">
        <p14:creationId xmlns:p14="http://schemas.microsoft.com/office/powerpoint/2010/main" val="4235635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4711672" y="3501550"/>
            <a:ext cx="3624524" cy="2032078"/>
          </a:xfrm>
          <a:prstGeom prst="rect">
            <a:avLst/>
          </a:prstGeom>
          <a:noFill/>
        </p:spPr>
        <p:txBody>
          <a:bodyPr wrap="square" rtlCol="0">
            <a:spAutoFit/>
          </a:bodyPr>
          <a:lstStyle/>
          <a:p>
            <a:endParaRPr lang="en-GB" dirty="0"/>
          </a:p>
        </p:txBody>
      </p:sp>
      <p:sp>
        <p:nvSpPr>
          <p:cNvPr id="9" name="TextBox 8"/>
          <p:cNvSpPr txBox="1"/>
          <p:nvPr/>
        </p:nvSpPr>
        <p:spPr>
          <a:xfrm>
            <a:off x="10058232" y="4042045"/>
            <a:ext cx="6682153" cy="769441"/>
          </a:xfrm>
          <a:prstGeom prst="rect">
            <a:avLst/>
          </a:prstGeom>
          <a:noFill/>
        </p:spPr>
        <p:txBody>
          <a:bodyPr wrap="square" rtlCol="0">
            <a:spAutoFit/>
          </a:bodyPr>
          <a:lstStyle/>
          <a:p>
            <a:pPr algn="ctr"/>
            <a:r>
              <a:rPr lang="en-GB" sz="4400" i="1" dirty="0" smtClean="0">
                <a:solidFill>
                  <a:schemeClr val="bg1"/>
                </a:solidFill>
                <a:latin typeface="Linkpen 2a Join" panose="03050602060000000000" pitchFamily="66" charset="0"/>
              </a:rPr>
              <a:t>‘</a:t>
            </a:r>
            <a:endParaRPr lang="en-GB" sz="3600" i="1" dirty="0">
              <a:solidFill>
                <a:schemeClr val="bg1"/>
              </a:solidFill>
              <a:latin typeface="Linkpen 2a Join" panose="03050602060000000000" pitchFamily="66" charset="0"/>
            </a:endParaRPr>
          </a:p>
        </p:txBody>
      </p:sp>
      <p:pic>
        <p:nvPicPr>
          <p:cNvPr id="1026" name="Picture 2" descr="The Life of Carlo Acutis | Biography, Legacy, and Devotion | Catholic  Answers Trac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8207" y="649016"/>
            <a:ext cx="3513205" cy="3513205"/>
          </a:xfrm>
          <a:prstGeom prst="rect">
            <a:avLst/>
          </a:prstGeom>
          <a:noFill/>
          <a:ln w="38100">
            <a:solidFill>
              <a:schemeClr val="bg1"/>
            </a:solidFill>
          </a:ln>
          <a:extLst>
            <a:ext uri="{909E8E84-426E-40DD-AFC4-6F175D3DCCD1}">
              <a14:hiddenFill xmlns:a14="http://schemas.microsoft.com/office/drawing/2010/main">
                <a:solidFill>
                  <a:srgbClr val="FFFFFF"/>
                </a:solidFill>
              </a14:hiddenFill>
            </a:ext>
          </a:extLst>
        </p:spPr>
      </p:pic>
      <p:pic>
        <p:nvPicPr>
          <p:cNvPr id="1030" name="Picture 6" descr="Free Blessed Carlo Acutis Colouring Pages - Kindling Wild"/>
          <p:cNvPicPr>
            <a:picLocks noChangeAspect="1" noChangeArrowheads="1"/>
          </p:cNvPicPr>
          <p:nvPr/>
        </p:nvPicPr>
        <p:blipFill rotWithShape="1">
          <a:blip r:embed="rId3">
            <a:extLst>
              <a:ext uri="{28A0092B-C50C-407E-A947-70E740481C1C}">
                <a14:useLocalDpi xmlns:a14="http://schemas.microsoft.com/office/drawing/2010/main" val="0"/>
              </a:ext>
            </a:extLst>
          </a:blip>
          <a:srcRect l="13439" t="13445" r="13491" b="14253"/>
          <a:stretch/>
        </p:blipFill>
        <p:spPr bwMode="auto">
          <a:xfrm>
            <a:off x="8141864" y="1736265"/>
            <a:ext cx="3255988" cy="3221715"/>
          </a:xfrm>
          <a:prstGeom prst="rect">
            <a:avLst/>
          </a:prstGeom>
          <a:noFill/>
          <a:ln w="38100">
            <a:solidFill>
              <a:schemeClr val="bg1"/>
            </a:solidFill>
          </a:ln>
          <a:extLst>
            <a:ext uri="{909E8E84-426E-40DD-AFC4-6F175D3DCCD1}">
              <a14:hiddenFill xmlns:a14="http://schemas.microsoft.com/office/drawing/2010/main">
                <a:solidFill>
                  <a:srgbClr val="FFFFFF"/>
                </a:solidFill>
              </a14:hiddenFill>
            </a:ext>
          </a:extLst>
        </p:spPr>
      </p:pic>
      <p:pic>
        <p:nvPicPr>
          <p:cNvPr id="1034" name="Picture 10" descr="Miracles of the Eucharist-Diocesan Traveling Exhibition - Sacred Hear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1672" y="3816802"/>
            <a:ext cx="2769932" cy="2769932"/>
          </a:xfrm>
          <a:prstGeom prst="rect">
            <a:avLst/>
          </a:prstGeom>
          <a:noFill/>
          <a:ln w="38100">
            <a:solidFill>
              <a:schemeClr val="bg1"/>
            </a:solidFill>
          </a:ln>
          <a:extLst>
            <a:ext uri="{909E8E84-426E-40DD-AFC4-6F175D3DCCD1}">
              <a14:hiddenFill xmlns:a14="http://schemas.microsoft.com/office/drawing/2010/main">
                <a:solidFill>
                  <a:srgbClr val="FFFFFF"/>
                </a:solidFill>
              </a14:hiddenFill>
            </a:ext>
          </a:extLst>
        </p:spPr>
      </p:pic>
      <p:pic>
        <p:nvPicPr>
          <p:cNvPr id="1036" name="Picture 12" descr="Miracles of the Eucharist-Diocesan Traveling Exhibition - Sacred Hear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1672" y="392538"/>
            <a:ext cx="2587625" cy="2587625"/>
          </a:xfrm>
          <a:prstGeom prst="rect">
            <a:avLst/>
          </a:prstGeom>
          <a:noFill/>
          <a:ln w="38100">
            <a:solidFill>
              <a:schemeClr val="bg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12465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5940972"/>
            <a:ext cx="12192000" cy="769441"/>
          </a:xfrm>
          <a:prstGeom prst="rect">
            <a:avLst/>
          </a:prstGeom>
          <a:solidFill>
            <a:schemeClr val="bg1"/>
          </a:solidFill>
          <a:ln>
            <a:solidFill>
              <a:schemeClr val="bg1"/>
            </a:solidFill>
          </a:ln>
        </p:spPr>
        <p:txBody>
          <a:bodyPr wrap="square" rtlCol="0">
            <a:spAutoFit/>
          </a:bodyPr>
          <a:lstStyle/>
          <a:p>
            <a:pPr algn="ctr"/>
            <a:endParaRPr lang="en-GB" sz="200" b="1" dirty="0">
              <a:solidFill>
                <a:srgbClr val="009999"/>
              </a:solidFill>
              <a:latin typeface="Linkpen 2a Join" panose="03050602060000000000" pitchFamily="66" charset="0"/>
            </a:endParaRPr>
          </a:p>
          <a:p>
            <a:pPr algn="ctr"/>
            <a:endParaRPr lang="en-GB" sz="200" b="1" dirty="0">
              <a:solidFill>
                <a:srgbClr val="009999"/>
              </a:solidFill>
              <a:latin typeface="Linkpen 2a Join" panose="03050602060000000000" pitchFamily="66" charset="0"/>
            </a:endParaRPr>
          </a:p>
          <a:p>
            <a:pPr algn="ctr"/>
            <a:endParaRPr lang="en-GB" sz="200" b="1" dirty="0">
              <a:solidFill>
                <a:srgbClr val="009999"/>
              </a:solidFill>
              <a:latin typeface="Linkpen 2a Join" panose="03050602060000000000" pitchFamily="66" charset="0"/>
            </a:endParaRPr>
          </a:p>
          <a:p>
            <a:pPr algn="ctr"/>
            <a:endParaRPr lang="en-GB" sz="200" b="1" dirty="0">
              <a:solidFill>
                <a:srgbClr val="009999"/>
              </a:solidFill>
              <a:latin typeface="Linkpen 2a Join" panose="03050602060000000000" pitchFamily="66" charset="0"/>
            </a:endParaRPr>
          </a:p>
          <a:p>
            <a:pPr algn="ctr"/>
            <a:r>
              <a:rPr lang="en-GB" sz="3600" b="1" dirty="0">
                <a:solidFill>
                  <a:srgbClr val="009999"/>
                </a:solidFill>
                <a:latin typeface="Linkpen 2a Join" panose="03050602060000000000" pitchFamily="66" charset="0"/>
              </a:rPr>
              <a:t>Saint Carlo </a:t>
            </a:r>
            <a:r>
              <a:rPr lang="en-GB" sz="3600" b="1" dirty="0" smtClean="0">
                <a:solidFill>
                  <a:srgbClr val="009999"/>
                </a:solidFill>
                <a:latin typeface="Linkpen 2a Join" panose="03050602060000000000" pitchFamily="66" charset="0"/>
              </a:rPr>
              <a:t>Acutis Feast Day 16</a:t>
            </a:r>
            <a:r>
              <a:rPr lang="en-GB" sz="3600" b="1" baseline="30000" dirty="0" smtClean="0">
                <a:solidFill>
                  <a:srgbClr val="009999"/>
                </a:solidFill>
                <a:latin typeface="Linkpen 2a Join" panose="03050602060000000000" pitchFamily="66" charset="0"/>
              </a:rPr>
              <a:t>th</a:t>
            </a:r>
            <a:r>
              <a:rPr lang="en-GB" sz="3600" b="1" dirty="0" smtClean="0">
                <a:solidFill>
                  <a:srgbClr val="009999"/>
                </a:solidFill>
                <a:latin typeface="Linkpen 2a Join" panose="03050602060000000000" pitchFamily="66" charset="0"/>
              </a:rPr>
              <a:t> October</a:t>
            </a:r>
            <a:endParaRPr lang="en-GB" sz="3600" b="1" dirty="0">
              <a:solidFill>
                <a:srgbClr val="009999"/>
              </a:solidFill>
              <a:latin typeface="Linkpen 2a Join" panose="03050602060000000000" pitchFamily="66" charset="0"/>
            </a:endParaRPr>
          </a:p>
        </p:txBody>
      </p:sp>
      <p:sp>
        <p:nvSpPr>
          <p:cNvPr id="8" name="TextBox 7"/>
          <p:cNvSpPr txBox="1"/>
          <p:nvPr/>
        </p:nvSpPr>
        <p:spPr>
          <a:xfrm>
            <a:off x="4515729" y="253218"/>
            <a:ext cx="7033846" cy="4431324"/>
          </a:xfrm>
          <a:prstGeom prst="rect">
            <a:avLst/>
          </a:prstGeom>
          <a:noFill/>
        </p:spPr>
        <p:txBody>
          <a:bodyPr wrap="square" rtlCol="0">
            <a:spAutoFit/>
          </a:bodyPr>
          <a:lstStyle/>
          <a:p>
            <a:endParaRPr lang="en-GB" dirty="0"/>
          </a:p>
        </p:txBody>
      </p:sp>
      <p:sp>
        <p:nvSpPr>
          <p:cNvPr id="9" name="TextBox 8"/>
          <p:cNvSpPr txBox="1"/>
          <p:nvPr/>
        </p:nvSpPr>
        <p:spPr>
          <a:xfrm>
            <a:off x="4691575" y="2279089"/>
            <a:ext cx="6682153" cy="769441"/>
          </a:xfrm>
          <a:prstGeom prst="rect">
            <a:avLst/>
          </a:prstGeom>
          <a:noFill/>
        </p:spPr>
        <p:txBody>
          <a:bodyPr wrap="square" rtlCol="0">
            <a:spAutoFit/>
          </a:bodyPr>
          <a:lstStyle/>
          <a:p>
            <a:pPr algn="ctr"/>
            <a:r>
              <a:rPr lang="en-GB" sz="4400" i="1" dirty="0" smtClean="0">
                <a:solidFill>
                  <a:schemeClr val="bg1"/>
                </a:solidFill>
                <a:latin typeface="Linkpen 2a Join" panose="03050602060000000000" pitchFamily="66" charset="0"/>
              </a:rPr>
              <a:t>‘</a:t>
            </a:r>
            <a:endParaRPr lang="en-GB" sz="3600" i="1" dirty="0">
              <a:solidFill>
                <a:schemeClr val="bg1"/>
              </a:solidFill>
              <a:latin typeface="Linkpen 2a Join" panose="03050602060000000000" pitchFamily="66" charset="0"/>
            </a:endParaRPr>
          </a:p>
        </p:txBody>
      </p:sp>
      <p:pic>
        <p:nvPicPr>
          <p:cNvPr id="11" name="Picture 2" descr="CARLO ACUTIS">
            <a:extLst>
              <a:ext uri="{FF2B5EF4-FFF2-40B4-BE49-F238E27FC236}">
                <a16:creationId xmlns:a16="http://schemas.microsoft.com/office/drawing/2014/main" id="{BC305605-FA34-5234-6F60-2E9A65B7A0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9012" y="634427"/>
            <a:ext cx="8287327" cy="4678330"/>
          </a:xfrm>
          <a:prstGeom prst="rect">
            <a:avLst/>
          </a:prstGeom>
          <a:noFill/>
          <a:ln w="38100">
            <a:solidFill>
              <a:schemeClr val="bg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55305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599</TotalTime>
  <Words>546</Words>
  <Application>Microsoft Office PowerPoint</Application>
  <PresentationFormat>Widescreen</PresentationFormat>
  <Paragraphs>38</Paragraphs>
  <Slides>14</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Linkpen 2a Join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SCCM01</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Amanda Crowley</dc:creator>
  <cp:lastModifiedBy>supply teacher</cp:lastModifiedBy>
  <cp:revision>46</cp:revision>
  <dcterms:created xsi:type="dcterms:W3CDTF">2020-10-07T15:56:12Z</dcterms:created>
  <dcterms:modified xsi:type="dcterms:W3CDTF">2025-09-02T08:47:09Z</dcterms:modified>
</cp:coreProperties>
</file>